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4" r:id="rId3"/>
    <p:sldId id="260" r:id="rId4"/>
    <p:sldId id="273" r:id="rId5"/>
    <p:sldId id="263" r:id="rId6"/>
    <p:sldId id="262" r:id="rId7"/>
    <p:sldId id="264" r:id="rId8"/>
    <p:sldId id="277" r:id="rId9"/>
    <p:sldId id="275" r:id="rId10"/>
    <p:sldId id="267" r:id="rId11"/>
    <p:sldId id="278" r:id="rId12"/>
    <p:sldId id="270" r:id="rId13"/>
    <p:sldId id="279" r:id="rId14"/>
    <p:sldId id="272" r:id="rId15"/>
    <p:sldId id="276"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4" d="100"/>
          <a:sy n="114"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image" Target="../media/image1.jpg"/><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image" Target="../media/image1.jpg"/><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64201-9902-4156-8FC8-644B30AA085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1365C57-38C3-4378-891A-70088E37FCD5}">
      <dgm:prSet phldrT="[Text]"/>
      <dgm:spPr/>
      <dgm:t>
        <a:bodyPr/>
        <a:lstStyle/>
        <a:p>
          <a:r>
            <a:rPr lang="lt-LT" dirty="0"/>
            <a:t>SĄŽININGUMAS</a:t>
          </a:r>
          <a:endParaRPr lang="en-US" dirty="0"/>
        </a:p>
      </dgm:t>
    </dgm:pt>
    <dgm:pt modelId="{3FA2758D-DFB1-4CD0-90F4-E94A222EA9D7}" type="parTrans" cxnId="{5E219CA8-27B2-4DFE-BE77-13D6CA306D8E}">
      <dgm:prSet/>
      <dgm:spPr/>
      <dgm:t>
        <a:bodyPr/>
        <a:lstStyle/>
        <a:p>
          <a:endParaRPr lang="en-US"/>
        </a:p>
      </dgm:t>
    </dgm:pt>
    <dgm:pt modelId="{3A301A96-51BF-4337-BC5F-BE8CCA635D76}" type="sibTrans" cxnId="{5E219CA8-27B2-4DFE-BE77-13D6CA306D8E}">
      <dgm:prSet/>
      <dgm:spPr/>
      <dgm:t>
        <a:bodyPr/>
        <a:lstStyle/>
        <a:p>
          <a:endParaRPr lang="en-US"/>
        </a:p>
      </dgm:t>
    </dgm:pt>
    <dgm:pt modelId="{44481607-7664-4A23-B295-D23BA4A4C1C4}">
      <dgm:prSet phldrT="[Text]"/>
      <dgm:spPr/>
      <dgm:t>
        <a:bodyPr/>
        <a:lstStyle/>
        <a:p>
          <a:r>
            <a:rPr lang="lt-LT" dirty="0"/>
            <a:t> Sąžiningumas</a:t>
          </a:r>
          <a:r>
            <a:rPr lang="en-GB" dirty="0"/>
            <a:t>-sport</a:t>
          </a:r>
          <a:r>
            <a:rPr lang="lt-LT" dirty="0"/>
            <a:t>inė kova, vadovaujantis tarptautiniu mastu nustatytomis ir pripažintomis TOK ir UCI taisyklėmis ir geriausia sukaupta praktika, atitinkamo pajėgumo ir amžiaus grupėse. Darnios varžybų  kultūros ugdymas, sėkmingos kriterijų ir taisyklių sistemos sukūrimas, tinkama nuobaudų sistema, pagalba ir varžybų organizatorių konsultacija užtikrinant sąžiningą kovą.Teisėjų instituto stiprinimas.</a:t>
          </a:r>
          <a:endParaRPr lang="en-US" dirty="0"/>
        </a:p>
      </dgm:t>
    </dgm:pt>
    <dgm:pt modelId="{09746B4E-B8E5-4F91-9F61-24A7CF35FD92}" type="parTrans" cxnId="{8A1EDA72-1295-4607-A9DA-EBEB4EACB188}">
      <dgm:prSet/>
      <dgm:spPr/>
      <dgm:t>
        <a:bodyPr/>
        <a:lstStyle/>
        <a:p>
          <a:endParaRPr lang="en-US"/>
        </a:p>
      </dgm:t>
    </dgm:pt>
    <dgm:pt modelId="{775D7DB9-762B-4B34-A952-16D305FD6496}" type="sibTrans" cxnId="{8A1EDA72-1295-4607-A9DA-EBEB4EACB188}">
      <dgm:prSet/>
      <dgm:spPr/>
      <dgm:t>
        <a:bodyPr/>
        <a:lstStyle/>
        <a:p>
          <a:endParaRPr lang="en-US"/>
        </a:p>
      </dgm:t>
    </dgm:pt>
    <dgm:pt modelId="{280FAB77-2CB6-410E-A913-D138BC6583A4}">
      <dgm:prSet phldrT="[Text]"/>
      <dgm:spPr/>
      <dgm:t>
        <a:bodyPr/>
        <a:lstStyle/>
        <a:p>
          <a:r>
            <a:rPr lang="lt-LT" dirty="0"/>
            <a:t>PROFESIONALUMAS</a:t>
          </a:r>
          <a:endParaRPr lang="en-US" dirty="0"/>
        </a:p>
      </dgm:t>
    </dgm:pt>
    <dgm:pt modelId="{6DCFDA5A-3839-4E5F-AB2C-28F8A1F1CC10}" type="parTrans" cxnId="{3EF1453E-24F0-45E6-9189-601847F3D756}">
      <dgm:prSet/>
      <dgm:spPr/>
      <dgm:t>
        <a:bodyPr/>
        <a:lstStyle/>
        <a:p>
          <a:endParaRPr lang="en-US"/>
        </a:p>
      </dgm:t>
    </dgm:pt>
    <dgm:pt modelId="{5C9D828B-4E99-4213-AC1B-8D4EA99A2AA6}" type="sibTrans" cxnId="{3EF1453E-24F0-45E6-9189-601847F3D756}">
      <dgm:prSet/>
      <dgm:spPr/>
      <dgm:t>
        <a:bodyPr/>
        <a:lstStyle/>
        <a:p>
          <a:endParaRPr lang="en-US"/>
        </a:p>
      </dgm:t>
    </dgm:pt>
    <dgm:pt modelId="{7799704E-A21E-41FE-A998-FD7C94425A8E}">
      <dgm:prSet phldrT="[Text]"/>
      <dgm:spPr/>
      <dgm:t>
        <a:bodyPr/>
        <a:lstStyle/>
        <a:p>
          <a:r>
            <a:rPr lang="lt-LT" dirty="0"/>
            <a:t>Profesionalumas – gilios dviračių sporto dalyvių žinios ir įgyti įgūdžiai, modernių treniruočių, varžybų vykdymo priemonių ir technologijų taikymas, tinkama rezultatų apskaitos, reitingavimo, ir licencijavimo sistema, gebėjimas maksimaliai panaudoti prieinamas mokslo ir technologijų žinias, įgūdžius ir darbo priemones bei sporto įrangą praktikoje, siekimas ir skatinimas nuolat tobulėti, tinkama specialistų ir sportininkų  ugdymo ir motyvavimo sistema bei aplinka, efektyvi sporto klubų vadyba bei nuolatinis dviračių sporto bendruomenės narių kvalifikacijos kėlimas.</a:t>
          </a:r>
          <a:endParaRPr lang="en-US" dirty="0"/>
        </a:p>
      </dgm:t>
    </dgm:pt>
    <dgm:pt modelId="{C042805B-E49D-4581-B771-17477C5F28E7}" type="parTrans" cxnId="{971960BE-37D4-4032-B428-F6A6819B9037}">
      <dgm:prSet/>
      <dgm:spPr/>
      <dgm:t>
        <a:bodyPr/>
        <a:lstStyle/>
        <a:p>
          <a:endParaRPr lang="en-US"/>
        </a:p>
      </dgm:t>
    </dgm:pt>
    <dgm:pt modelId="{B5B41442-4120-4A9B-8F5D-8678419AC87F}" type="sibTrans" cxnId="{971960BE-37D4-4032-B428-F6A6819B9037}">
      <dgm:prSet/>
      <dgm:spPr/>
      <dgm:t>
        <a:bodyPr/>
        <a:lstStyle/>
        <a:p>
          <a:endParaRPr lang="en-US"/>
        </a:p>
      </dgm:t>
    </dgm:pt>
    <dgm:pt modelId="{E483B0A2-4667-43E7-A25F-CF36B2B69F99}">
      <dgm:prSet phldrT="[Text]"/>
      <dgm:spPr/>
      <dgm:t>
        <a:bodyPr/>
        <a:lstStyle/>
        <a:p>
          <a:endParaRPr lang="lt-LT" dirty="0"/>
        </a:p>
        <a:p>
          <a:r>
            <a:rPr lang="lt-LT" dirty="0"/>
            <a:t>SPORTO SAUGUMAS</a:t>
          </a:r>
          <a:endParaRPr lang="en-US" dirty="0"/>
        </a:p>
      </dgm:t>
    </dgm:pt>
    <dgm:pt modelId="{4E8E666A-1200-4873-B8CE-9491503CF573}" type="parTrans" cxnId="{9386E252-B97A-4D57-987F-D3ECAF248A71}">
      <dgm:prSet/>
      <dgm:spPr/>
      <dgm:t>
        <a:bodyPr/>
        <a:lstStyle/>
        <a:p>
          <a:endParaRPr lang="en-US"/>
        </a:p>
      </dgm:t>
    </dgm:pt>
    <dgm:pt modelId="{418767EC-6525-4531-B838-2EBAFF531449}" type="sibTrans" cxnId="{9386E252-B97A-4D57-987F-D3ECAF248A71}">
      <dgm:prSet/>
      <dgm:spPr/>
      <dgm:t>
        <a:bodyPr/>
        <a:lstStyle/>
        <a:p>
          <a:endParaRPr lang="en-US"/>
        </a:p>
      </dgm:t>
    </dgm:pt>
    <dgm:pt modelId="{D842763B-7096-4075-A1DE-5E562BAA7131}">
      <dgm:prSet phldrT="[Text]"/>
      <dgm:spPr/>
      <dgm:t>
        <a:bodyPr/>
        <a:lstStyle/>
        <a:p>
          <a:endParaRPr lang="en-US" dirty="0"/>
        </a:p>
      </dgm:t>
    </dgm:pt>
    <dgm:pt modelId="{B0AE100B-A321-4C05-9F7F-F29AC29FA794}" type="parTrans" cxnId="{D9110CC0-5C24-4A60-AC09-C1F93ACC38E4}">
      <dgm:prSet/>
      <dgm:spPr/>
      <dgm:t>
        <a:bodyPr/>
        <a:lstStyle/>
        <a:p>
          <a:endParaRPr lang="en-US"/>
        </a:p>
      </dgm:t>
    </dgm:pt>
    <dgm:pt modelId="{86828505-3138-47FB-9DD7-EAADA1FAA404}" type="sibTrans" cxnId="{D9110CC0-5C24-4A60-AC09-C1F93ACC38E4}">
      <dgm:prSet/>
      <dgm:spPr/>
      <dgm:t>
        <a:bodyPr/>
        <a:lstStyle/>
        <a:p>
          <a:endParaRPr lang="en-US"/>
        </a:p>
      </dgm:t>
    </dgm:pt>
    <dgm:pt modelId="{2CDC4A58-5A5A-4B1D-921E-4AF540DC75C8}">
      <dgm:prSet/>
      <dgm:spPr/>
      <dgm:t>
        <a:bodyPr/>
        <a:lstStyle/>
        <a:p>
          <a:r>
            <a:rPr lang="lt-LT" dirty="0"/>
            <a:t>Sporto saugumas – saugumas varžybų ir treniruočių metu. Geriausios saugos praktikos formavimas, varžybų ir treniruočių saugumo nuostatų standartizavimas pavieniams sportininkams ir grupėms. Dviračių sporto, kaip saugaus sporto populiarinimas, visuomenės nuomonės formavimas, kitų eismo dalyvių (motorinių transporto priemonių vairuotojai, pėstieji) švietimas. Efektyvi </a:t>
          </a:r>
          <a:r>
            <a:rPr lang="lt-LT" dirty="0" err="1"/>
            <a:t>antidopingo</a:t>
          </a:r>
          <a:r>
            <a:rPr lang="lt-LT" dirty="0"/>
            <a:t> programa.</a:t>
          </a:r>
        </a:p>
      </dgm:t>
    </dgm:pt>
    <dgm:pt modelId="{04587FC7-A6A2-4882-A27B-37292FDF691C}" type="parTrans" cxnId="{BF6B0BBC-2134-45F7-8311-FCBF1F0E5C3D}">
      <dgm:prSet/>
      <dgm:spPr/>
      <dgm:t>
        <a:bodyPr/>
        <a:lstStyle/>
        <a:p>
          <a:endParaRPr lang="en-US"/>
        </a:p>
      </dgm:t>
    </dgm:pt>
    <dgm:pt modelId="{91A21867-5121-41F4-87AA-68CE03A2256D}" type="sibTrans" cxnId="{BF6B0BBC-2134-45F7-8311-FCBF1F0E5C3D}">
      <dgm:prSet/>
      <dgm:spPr/>
      <dgm:t>
        <a:bodyPr/>
        <a:lstStyle/>
        <a:p>
          <a:endParaRPr lang="en-US"/>
        </a:p>
      </dgm:t>
    </dgm:pt>
    <dgm:pt modelId="{E3E94CFD-1763-49EC-AA6D-BFD481BB07CE}">
      <dgm:prSet phldrT="[Text]"/>
      <dgm:spPr/>
      <dgm:t>
        <a:bodyPr/>
        <a:lstStyle/>
        <a:p>
          <a:r>
            <a:rPr lang="en-US" dirty="0"/>
            <a:t>PATRAUKLUMAS</a:t>
          </a:r>
        </a:p>
      </dgm:t>
    </dgm:pt>
    <dgm:pt modelId="{A953391F-6F93-4CBB-B427-13C623F9E9FD}" type="parTrans" cxnId="{D270B581-A843-43D0-81B2-35DBBD6A25D2}">
      <dgm:prSet/>
      <dgm:spPr/>
      <dgm:t>
        <a:bodyPr/>
        <a:lstStyle/>
        <a:p>
          <a:endParaRPr lang="en-US"/>
        </a:p>
      </dgm:t>
    </dgm:pt>
    <dgm:pt modelId="{4F11CB6B-3D93-4E3F-8F94-115C5033C601}" type="sibTrans" cxnId="{D270B581-A843-43D0-81B2-35DBBD6A25D2}">
      <dgm:prSet/>
      <dgm:spPr/>
      <dgm:t>
        <a:bodyPr/>
        <a:lstStyle/>
        <a:p>
          <a:endParaRPr lang="en-US"/>
        </a:p>
      </dgm:t>
    </dgm:pt>
    <dgm:pt modelId="{C03D818A-E9C7-4098-80E9-91C3A49DCD01}">
      <dgm:prSet phldrT="[Text]"/>
      <dgm:spPr/>
      <dgm:t>
        <a:bodyPr/>
        <a:lstStyle/>
        <a:p>
          <a:endParaRPr lang="en-US" dirty="0"/>
        </a:p>
      </dgm:t>
    </dgm:pt>
    <dgm:pt modelId="{095AB6CF-0ACA-4F85-8C46-DFC036A5CAEE}" type="parTrans" cxnId="{8FF49E41-F468-4A07-947C-812899E3AB56}">
      <dgm:prSet/>
      <dgm:spPr/>
      <dgm:t>
        <a:bodyPr/>
        <a:lstStyle/>
        <a:p>
          <a:endParaRPr lang="en-US"/>
        </a:p>
      </dgm:t>
    </dgm:pt>
    <dgm:pt modelId="{5BF5A172-8EBF-4ABC-AE05-ECAB4BBD36A8}" type="sibTrans" cxnId="{8FF49E41-F468-4A07-947C-812899E3AB56}">
      <dgm:prSet/>
      <dgm:spPr/>
      <dgm:t>
        <a:bodyPr/>
        <a:lstStyle/>
        <a:p>
          <a:endParaRPr lang="en-US"/>
        </a:p>
      </dgm:t>
    </dgm:pt>
    <dgm:pt modelId="{FF6914B1-0D6E-4C17-B44C-025824A1EACE}">
      <dgm:prSet/>
      <dgm:spPr/>
      <dgm:t>
        <a:bodyPr/>
        <a:lstStyle/>
        <a:p>
          <a:r>
            <a:rPr lang="lt-LT" dirty="0"/>
            <a:t>Patrauklumas dalyviams, rėmėjams ir  žiūrovams  –  didelis sporto klubų (komandų) skaičius, didelis nuolat besitreniruojančių  ir varžybose dalyvaujančių dalyvių skaičius, tinkama konkurencija, dalyvių motyvacijos sistema,  profesionali komunikacija, apimanti visas modernias informacijos sklaidos priemones, kartu su profesionalia, plačiai skleidžiama  foto ir vaizdo medžiaga  didinanti ir palaikanti  žiūrovų ir dalyvių susidomėjimą dviračių sportu.</a:t>
          </a:r>
          <a:endParaRPr lang="en-US" dirty="0"/>
        </a:p>
      </dgm:t>
    </dgm:pt>
    <dgm:pt modelId="{854FD2F7-0717-4CF1-88BC-D153586AEE0C}" type="parTrans" cxnId="{BFAC35FE-A67E-4ECF-B671-0F726E780494}">
      <dgm:prSet/>
      <dgm:spPr/>
      <dgm:t>
        <a:bodyPr/>
        <a:lstStyle/>
        <a:p>
          <a:endParaRPr lang="en-US"/>
        </a:p>
      </dgm:t>
    </dgm:pt>
    <dgm:pt modelId="{1F860BC2-1F57-44F8-803B-39D36A30AF96}" type="sibTrans" cxnId="{BFAC35FE-A67E-4ECF-B671-0F726E780494}">
      <dgm:prSet/>
      <dgm:spPr/>
      <dgm:t>
        <a:bodyPr/>
        <a:lstStyle/>
        <a:p>
          <a:endParaRPr lang="en-US"/>
        </a:p>
      </dgm:t>
    </dgm:pt>
    <dgm:pt modelId="{EC426645-88C2-4240-BA2D-036D604945F4}" type="pres">
      <dgm:prSet presAssocID="{59664201-9902-4156-8FC8-644B30AA0856}" presName="linearFlow" presStyleCnt="0">
        <dgm:presLayoutVars>
          <dgm:dir/>
          <dgm:animLvl val="lvl"/>
          <dgm:resizeHandles val="exact"/>
        </dgm:presLayoutVars>
      </dgm:prSet>
      <dgm:spPr/>
    </dgm:pt>
    <dgm:pt modelId="{0E76E9D3-C2EC-4E94-9BED-A6D82135A3D6}" type="pres">
      <dgm:prSet presAssocID="{D1365C57-38C3-4378-891A-70088E37FCD5}" presName="composite" presStyleCnt="0"/>
      <dgm:spPr/>
    </dgm:pt>
    <dgm:pt modelId="{EC33DC1C-D296-4F33-94AD-50CB2FEF8C9F}" type="pres">
      <dgm:prSet presAssocID="{D1365C57-38C3-4378-891A-70088E37FCD5}" presName="parentText" presStyleLbl="alignNode1" presStyleIdx="0" presStyleCnt="4" custLinFactNeighborX="-1868" custLinFactNeighborY="5760">
        <dgm:presLayoutVars>
          <dgm:chMax val="1"/>
          <dgm:bulletEnabled val="1"/>
        </dgm:presLayoutVars>
      </dgm:prSet>
      <dgm:spPr/>
    </dgm:pt>
    <dgm:pt modelId="{548CF264-0F80-490B-AC98-62E49792215B}" type="pres">
      <dgm:prSet presAssocID="{D1365C57-38C3-4378-891A-70088E37FCD5}" presName="descendantText" presStyleLbl="alignAcc1" presStyleIdx="0" presStyleCnt="4" custLinFactNeighborX="5176" custLinFactNeighborY="18313">
        <dgm:presLayoutVars>
          <dgm:bulletEnabled val="1"/>
        </dgm:presLayoutVars>
      </dgm:prSet>
      <dgm:spPr/>
    </dgm:pt>
    <dgm:pt modelId="{2D8C23DC-D5E4-49A5-85EB-B7F4950E9039}" type="pres">
      <dgm:prSet presAssocID="{3A301A96-51BF-4337-BC5F-BE8CCA635D76}" presName="sp" presStyleCnt="0"/>
      <dgm:spPr/>
    </dgm:pt>
    <dgm:pt modelId="{142765B2-52FC-4BA1-9322-842C324CBBAB}" type="pres">
      <dgm:prSet presAssocID="{280FAB77-2CB6-410E-A913-D138BC6583A4}" presName="composite" presStyleCnt="0"/>
      <dgm:spPr/>
    </dgm:pt>
    <dgm:pt modelId="{1B1FAC5A-E64B-4876-8C5C-A9C54D3F3F1A}" type="pres">
      <dgm:prSet presAssocID="{280FAB77-2CB6-410E-A913-D138BC6583A4}" presName="parentText" presStyleLbl="alignNode1" presStyleIdx="1" presStyleCnt="4" custLinFactNeighborX="-1868" custLinFactNeighborY="0">
        <dgm:presLayoutVars>
          <dgm:chMax val="1"/>
          <dgm:bulletEnabled val="1"/>
        </dgm:presLayoutVars>
      </dgm:prSet>
      <dgm:spPr/>
    </dgm:pt>
    <dgm:pt modelId="{0496B456-D470-460E-8CD8-F6E26898DB89}" type="pres">
      <dgm:prSet presAssocID="{280FAB77-2CB6-410E-A913-D138BC6583A4}" presName="descendantText" presStyleLbl="alignAcc1" presStyleIdx="1" presStyleCnt="4" custLinFactNeighborX="0" custLinFactNeighborY="0">
        <dgm:presLayoutVars>
          <dgm:bulletEnabled val="1"/>
        </dgm:presLayoutVars>
      </dgm:prSet>
      <dgm:spPr/>
    </dgm:pt>
    <dgm:pt modelId="{CE81EC2E-F7B1-4037-B720-1DEB8E749E0A}" type="pres">
      <dgm:prSet presAssocID="{5C9D828B-4E99-4213-AC1B-8D4EA99A2AA6}" presName="sp" presStyleCnt="0"/>
      <dgm:spPr/>
    </dgm:pt>
    <dgm:pt modelId="{7666F1FB-33FC-405B-8002-8B347E7E4DCD}" type="pres">
      <dgm:prSet presAssocID="{E3E94CFD-1763-49EC-AA6D-BFD481BB07CE}" presName="composite" presStyleCnt="0"/>
      <dgm:spPr/>
    </dgm:pt>
    <dgm:pt modelId="{10F13F22-6C43-42E0-AE86-D38A313EC83F}" type="pres">
      <dgm:prSet presAssocID="{E3E94CFD-1763-49EC-AA6D-BFD481BB07CE}" presName="parentText" presStyleLbl="alignNode1" presStyleIdx="2" presStyleCnt="4">
        <dgm:presLayoutVars>
          <dgm:chMax val="1"/>
          <dgm:bulletEnabled val="1"/>
        </dgm:presLayoutVars>
      </dgm:prSet>
      <dgm:spPr/>
    </dgm:pt>
    <dgm:pt modelId="{586EC555-DC9E-4077-9832-03A2498BEC5F}" type="pres">
      <dgm:prSet presAssocID="{E3E94CFD-1763-49EC-AA6D-BFD481BB07CE}" presName="descendantText" presStyleLbl="alignAcc1" presStyleIdx="2" presStyleCnt="4">
        <dgm:presLayoutVars>
          <dgm:bulletEnabled val="1"/>
        </dgm:presLayoutVars>
      </dgm:prSet>
      <dgm:spPr/>
    </dgm:pt>
    <dgm:pt modelId="{C46AF322-154D-4D2D-9135-5AD7C322BDE9}" type="pres">
      <dgm:prSet presAssocID="{4F11CB6B-3D93-4E3F-8F94-115C5033C601}" presName="sp" presStyleCnt="0"/>
      <dgm:spPr/>
    </dgm:pt>
    <dgm:pt modelId="{C71FC22C-C95F-4274-8F04-3448A2CD2AA6}" type="pres">
      <dgm:prSet presAssocID="{E483B0A2-4667-43E7-A25F-CF36B2B69F99}" presName="composite" presStyleCnt="0"/>
      <dgm:spPr/>
    </dgm:pt>
    <dgm:pt modelId="{BC7A2D80-04AE-4CD7-8EAB-92C16BA0D2FE}" type="pres">
      <dgm:prSet presAssocID="{E483B0A2-4667-43E7-A25F-CF36B2B69F99}" presName="parentText" presStyleLbl="alignNode1" presStyleIdx="3" presStyleCnt="4" custScaleX="103330" custLinFactNeighborX="-1973" custLinFactNeighborY="-13687">
        <dgm:presLayoutVars>
          <dgm:chMax val="1"/>
          <dgm:bulletEnabled val="1"/>
        </dgm:presLayoutVars>
      </dgm:prSet>
      <dgm:spPr/>
    </dgm:pt>
    <dgm:pt modelId="{8AF89C24-DD22-4D9B-9FC5-EC52A8AC60EB}" type="pres">
      <dgm:prSet presAssocID="{E483B0A2-4667-43E7-A25F-CF36B2B69F99}" presName="descendantText" presStyleLbl="alignAcc1" presStyleIdx="3" presStyleCnt="4" custAng="10800000" custFlipHor="1" custScaleX="98366" custScaleY="84475" custLinFactNeighborX="-330" custLinFactNeighborY="-19235">
        <dgm:presLayoutVars>
          <dgm:bulletEnabled val="1"/>
        </dgm:presLayoutVars>
      </dgm:prSet>
      <dgm:spPr/>
    </dgm:pt>
  </dgm:ptLst>
  <dgm:cxnLst>
    <dgm:cxn modelId="{7DD5293C-C2F4-411B-86F9-91689FD8C8AD}" type="presOf" srcId="{7799704E-A21E-41FE-A998-FD7C94425A8E}" destId="{0496B456-D470-460E-8CD8-F6E26898DB89}" srcOrd="0" destOrd="0" presId="urn:microsoft.com/office/officeart/2005/8/layout/chevron2"/>
    <dgm:cxn modelId="{3EF1453E-24F0-45E6-9189-601847F3D756}" srcId="{59664201-9902-4156-8FC8-644B30AA0856}" destId="{280FAB77-2CB6-410E-A913-D138BC6583A4}" srcOrd="1" destOrd="0" parTransId="{6DCFDA5A-3839-4E5F-AB2C-28F8A1F1CC10}" sibTransId="{5C9D828B-4E99-4213-AC1B-8D4EA99A2AA6}"/>
    <dgm:cxn modelId="{8FF49E41-F468-4A07-947C-812899E3AB56}" srcId="{E3E94CFD-1763-49EC-AA6D-BFD481BB07CE}" destId="{C03D818A-E9C7-4098-80E9-91C3A49DCD01}" srcOrd="0" destOrd="0" parTransId="{095AB6CF-0ACA-4F85-8C46-DFC036A5CAEE}" sibTransId="{5BF5A172-8EBF-4ABC-AE05-ECAB4BBD36A8}"/>
    <dgm:cxn modelId="{9386E252-B97A-4D57-987F-D3ECAF248A71}" srcId="{59664201-9902-4156-8FC8-644B30AA0856}" destId="{E483B0A2-4667-43E7-A25F-CF36B2B69F99}" srcOrd="3" destOrd="0" parTransId="{4E8E666A-1200-4873-B8CE-9491503CF573}" sibTransId="{418767EC-6525-4531-B838-2EBAFF531449}"/>
    <dgm:cxn modelId="{8A1EDA72-1295-4607-A9DA-EBEB4EACB188}" srcId="{D1365C57-38C3-4378-891A-70088E37FCD5}" destId="{44481607-7664-4A23-B295-D23BA4A4C1C4}" srcOrd="0" destOrd="0" parTransId="{09746B4E-B8E5-4F91-9F61-24A7CF35FD92}" sibTransId="{775D7DB9-762B-4B34-A952-16D305FD6496}"/>
    <dgm:cxn modelId="{2D9B1676-026F-4E33-B542-91A9EDA7F430}" type="presOf" srcId="{C03D818A-E9C7-4098-80E9-91C3A49DCD01}" destId="{586EC555-DC9E-4077-9832-03A2498BEC5F}" srcOrd="0" destOrd="0" presId="urn:microsoft.com/office/officeart/2005/8/layout/chevron2"/>
    <dgm:cxn modelId="{C368927C-9A9F-4679-A124-4866658FAAF6}" type="presOf" srcId="{2CDC4A58-5A5A-4B1D-921E-4AF540DC75C8}" destId="{8AF89C24-DD22-4D9B-9FC5-EC52A8AC60EB}" srcOrd="0" destOrd="1" presId="urn:microsoft.com/office/officeart/2005/8/layout/chevron2"/>
    <dgm:cxn modelId="{5582C87D-066F-4A53-A6F2-C3539E33D1EA}" type="presOf" srcId="{D842763B-7096-4075-A1DE-5E562BAA7131}" destId="{8AF89C24-DD22-4D9B-9FC5-EC52A8AC60EB}" srcOrd="0" destOrd="0" presId="urn:microsoft.com/office/officeart/2005/8/layout/chevron2"/>
    <dgm:cxn modelId="{D270B581-A843-43D0-81B2-35DBBD6A25D2}" srcId="{59664201-9902-4156-8FC8-644B30AA0856}" destId="{E3E94CFD-1763-49EC-AA6D-BFD481BB07CE}" srcOrd="2" destOrd="0" parTransId="{A953391F-6F93-4CBB-B427-13C623F9E9FD}" sibTransId="{4F11CB6B-3D93-4E3F-8F94-115C5033C601}"/>
    <dgm:cxn modelId="{84308886-2D07-413C-A0CA-AFC9A82E38C1}" type="presOf" srcId="{D1365C57-38C3-4378-891A-70088E37FCD5}" destId="{EC33DC1C-D296-4F33-94AD-50CB2FEF8C9F}" srcOrd="0" destOrd="0" presId="urn:microsoft.com/office/officeart/2005/8/layout/chevron2"/>
    <dgm:cxn modelId="{5E219CA8-27B2-4DFE-BE77-13D6CA306D8E}" srcId="{59664201-9902-4156-8FC8-644B30AA0856}" destId="{D1365C57-38C3-4378-891A-70088E37FCD5}" srcOrd="0" destOrd="0" parTransId="{3FA2758D-DFB1-4CD0-90F4-E94A222EA9D7}" sibTransId="{3A301A96-51BF-4337-BC5F-BE8CCA635D76}"/>
    <dgm:cxn modelId="{BF6B0BBC-2134-45F7-8311-FCBF1F0E5C3D}" srcId="{E483B0A2-4667-43E7-A25F-CF36B2B69F99}" destId="{2CDC4A58-5A5A-4B1D-921E-4AF540DC75C8}" srcOrd="1" destOrd="0" parTransId="{04587FC7-A6A2-4882-A27B-37292FDF691C}" sibTransId="{91A21867-5121-41F4-87AA-68CE03A2256D}"/>
    <dgm:cxn modelId="{971960BE-37D4-4032-B428-F6A6819B9037}" srcId="{280FAB77-2CB6-410E-A913-D138BC6583A4}" destId="{7799704E-A21E-41FE-A998-FD7C94425A8E}" srcOrd="0" destOrd="0" parTransId="{C042805B-E49D-4581-B771-17477C5F28E7}" sibTransId="{B5B41442-4120-4A9B-8F5D-8678419AC87F}"/>
    <dgm:cxn modelId="{D9110CC0-5C24-4A60-AC09-C1F93ACC38E4}" srcId="{E483B0A2-4667-43E7-A25F-CF36B2B69F99}" destId="{D842763B-7096-4075-A1DE-5E562BAA7131}" srcOrd="0" destOrd="0" parTransId="{B0AE100B-A321-4C05-9F7F-F29AC29FA794}" sibTransId="{86828505-3138-47FB-9DD7-EAADA1FAA404}"/>
    <dgm:cxn modelId="{C96A56C5-4C4B-41D1-87E2-84E9D2FB5F95}" type="presOf" srcId="{E3E94CFD-1763-49EC-AA6D-BFD481BB07CE}" destId="{10F13F22-6C43-42E0-AE86-D38A313EC83F}" srcOrd="0" destOrd="0" presId="urn:microsoft.com/office/officeart/2005/8/layout/chevron2"/>
    <dgm:cxn modelId="{F51ADFD1-B28E-4BAA-9D2A-F1DCB190EBC9}" type="presOf" srcId="{E483B0A2-4667-43E7-A25F-CF36B2B69F99}" destId="{BC7A2D80-04AE-4CD7-8EAB-92C16BA0D2FE}" srcOrd="0" destOrd="0" presId="urn:microsoft.com/office/officeart/2005/8/layout/chevron2"/>
    <dgm:cxn modelId="{C0BE5CE9-CD84-42E8-AA74-50DA6C9612FA}" type="presOf" srcId="{59664201-9902-4156-8FC8-644B30AA0856}" destId="{EC426645-88C2-4240-BA2D-036D604945F4}" srcOrd="0" destOrd="0" presId="urn:microsoft.com/office/officeart/2005/8/layout/chevron2"/>
    <dgm:cxn modelId="{91DC0FF9-3238-404A-A5F1-896D697729A6}" type="presOf" srcId="{FF6914B1-0D6E-4C17-B44C-025824A1EACE}" destId="{586EC555-DC9E-4077-9832-03A2498BEC5F}" srcOrd="0" destOrd="1" presId="urn:microsoft.com/office/officeart/2005/8/layout/chevron2"/>
    <dgm:cxn modelId="{333B6FFA-DDDC-4D5D-9C2F-4E92C22BFC16}" type="presOf" srcId="{44481607-7664-4A23-B295-D23BA4A4C1C4}" destId="{548CF264-0F80-490B-AC98-62E49792215B}" srcOrd="0" destOrd="0" presId="urn:microsoft.com/office/officeart/2005/8/layout/chevron2"/>
    <dgm:cxn modelId="{7EBBBFFC-B650-42ED-83A1-6BD7B21E9B7C}" type="presOf" srcId="{280FAB77-2CB6-410E-A913-D138BC6583A4}" destId="{1B1FAC5A-E64B-4876-8C5C-A9C54D3F3F1A}" srcOrd="0" destOrd="0" presId="urn:microsoft.com/office/officeart/2005/8/layout/chevron2"/>
    <dgm:cxn modelId="{BFAC35FE-A67E-4ECF-B671-0F726E780494}" srcId="{E3E94CFD-1763-49EC-AA6D-BFD481BB07CE}" destId="{FF6914B1-0D6E-4C17-B44C-025824A1EACE}" srcOrd="1" destOrd="0" parTransId="{854FD2F7-0717-4CF1-88BC-D153586AEE0C}" sibTransId="{1F860BC2-1F57-44F8-803B-39D36A30AF96}"/>
    <dgm:cxn modelId="{7A4F0569-3EC8-485B-8ED9-E97D81BD2640}" type="presParOf" srcId="{EC426645-88C2-4240-BA2D-036D604945F4}" destId="{0E76E9D3-C2EC-4E94-9BED-A6D82135A3D6}" srcOrd="0" destOrd="0" presId="urn:microsoft.com/office/officeart/2005/8/layout/chevron2"/>
    <dgm:cxn modelId="{D11CAF0A-8E71-4BD8-AC47-B1C3E63F08C1}" type="presParOf" srcId="{0E76E9D3-C2EC-4E94-9BED-A6D82135A3D6}" destId="{EC33DC1C-D296-4F33-94AD-50CB2FEF8C9F}" srcOrd="0" destOrd="0" presId="urn:microsoft.com/office/officeart/2005/8/layout/chevron2"/>
    <dgm:cxn modelId="{327F4C45-FD5B-4B11-B25A-19AB251D3636}" type="presParOf" srcId="{0E76E9D3-C2EC-4E94-9BED-A6D82135A3D6}" destId="{548CF264-0F80-490B-AC98-62E49792215B}" srcOrd="1" destOrd="0" presId="urn:microsoft.com/office/officeart/2005/8/layout/chevron2"/>
    <dgm:cxn modelId="{DE562552-107B-45D0-8135-B3C721E1DCFC}" type="presParOf" srcId="{EC426645-88C2-4240-BA2D-036D604945F4}" destId="{2D8C23DC-D5E4-49A5-85EB-B7F4950E9039}" srcOrd="1" destOrd="0" presId="urn:microsoft.com/office/officeart/2005/8/layout/chevron2"/>
    <dgm:cxn modelId="{1DE831E4-98A4-4731-AD2E-2E35901A7955}" type="presParOf" srcId="{EC426645-88C2-4240-BA2D-036D604945F4}" destId="{142765B2-52FC-4BA1-9322-842C324CBBAB}" srcOrd="2" destOrd="0" presId="urn:microsoft.com/office/officeart/2005/8/layout/chevron2"/>
    <dgm:cxn modelId="{8C367CCB-FF07-427A-AE27-877D7279F3CD}" type="presParOf" srcId="{142765B2-52FC-4BA1-9322-842C324CBBAB}" destId="{1B1FAC5A-E64B-4876-8C5C-A9C54D3F3F1A}" srcOrd="0" destOrd="0" presId="urn:microsoft.com/office/officeart/2005/8/layout/chevron2"/>
    <dgm:cxn modelId="{E2E00845-D632-434C-85AC-04D9B323D470}" type="presParOf" srcId="{142765B2-52FC-4BA1-9322-842C324CBBAB}" destId="{0496B456-D470-460E-8CD8-F6E26898DB89}" srcOrd="1" destOrd="0" presId="urn:microsoft.com/office/officeart/2005/8/layout/chevron2"/>
    <dgm:cxn modelId="{13C549F1-E099-44C7-919C-F547D4AA5B45}" type="presParOf" srcId="{EC426645-88C2-4240-BA2D-036D604945F4}" destId="{CE81EC2E-F7B1-4037-B720-1DEB8E749E0A}" srcOrd="3" destOrd="0" presId="urn:microsoft.com/office/officeart/2005/8/layout/chevron2"/>
    <dgm:cxn modelId="{FA614E0C-9A6A-465A-B358-6A581ACBAC34}" type="presParOf" srcId="{EC426645-88C2-4240-BA2D-036D604945F4}" destId="{7666F1FB-33FC-405B-8002-8B347E7E4DCD}" srcOrd="4" destOrd="0" presId="urn:microsoft.com/office/officeart/2005/8/layout/chevron2"/>
    <dgm:cxn modelId="{C33C4873-47CE-4F7C-B28F-D4607979B853}" type="presParOf" srcId="{7666F1FB-33FC-405B-8002-8B347E7E4DCD}" destId="{10F13F22-6C43-42E0-AE86-D38A313EC83F}" srcOrd="0" destOrd="0" presId="urn:microsoft.com/office/officeart/2005/8/layout/chevron2"/>
    <dgm:cxn modelId="{5FD9A2E0-526F-4CD4-9917-D2C7A5D6363C}" type="presParOf" srcId="{7666F1FB-33FC-405B-8002-8B347E7E4DCD}" destId="{586EC555-DC9E-4077-9832-03A2498BEC5F}" srcOrd="1" destOrd="0" presId="urn:microsoft.com/office/officeart/2005/8/layout/chevron2"/>
    <dgm:cxn modelId="{8E40BD30-CC60-4D70-A456-44169474248C}" type="presParOf" srcId="{EC426645-88C2-4240-BA2D-036D604945F4}" destId="{C46AF322-154D-4D2D-9135-5AD7C322BDE9}" srcOrd="5" destOrd="0" presId="urn:microsoft.com/office/officeart/2005/8/layout/chevron2"/>
    <dgm:cxn modelId="{F871DABE-D0B7-42FF-888F-52158FEFD28E}" type="presParOf" srcId="{EC426645-88C2-4240-BA2D-036D604945F4}" destId="{C71FC22C-C95F-4274-8F04-3448A2CD2AA6}" srcOrd="6" destOrd="0" presId="urn:microsoft.com/office/officeart/2005/8/layout/chevron2"/>
    <dgm:cxn modelId="{BB761A46-03AA-4515-AA86-79C55C4ABBE3}" type="presParOf" srcId="{C71FC22C-C95F-4274-8F04-3448A2CD2AA6}" destId="{BC7A2D80-04AE-4CD7-8EAB-92C16BA0D2FE}" srcOrd="0" destOrd="0" presId="urn:microsoft.com/office/officeart/2005/8/layout/chevron2"/>
    <dgm:cxn modelId="{2627A809-916E-49DE-943E-0C618CF4CC92}" type="presParOf" srcId="{C71FC22C-C95F-4274-8F04-3448A2CD2AA6}" destId="{8AF89C24-DD22-4D9B-9FC5-EC52A8AC60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9A0A37-9322-4663-84B7-CC01D1183801}" type="doc">
      <dgm:prSet loTypeId="urn:microsoft.com/office/officeart/2005/8/layout/pyramid1" loCatId="pyramid" qsTypeId="urn:microsoft.com/office/officeart/2005/8/quickstyle/simple1" qsCatId="simple" csTypeId="urn:microsoft.com/office/officeart/2005/8/colors/accent1_2" csCatId="accent1" phldr="1"/>
      <dgm:spPr/>
    </dgm:pt>
    <dgm:pt modelId="{736C2FB1-39E9-4D86-85CD-61FE44A50A10}">
      <dgm:prSet phldrT="[Text]"/>
      <dgm:spPr/>
      <dgm:t>
        <a:bodyPr/>
        <a:lstStyle/>
        <a:p>
          <a:r>
            <a:rPr lang="lt-LT" dirty="0"/>
            <a:t>LDSF</a:t>
          </a:r>
          <a:endParaRPr lang="en-US" dirty="0"/>
        </a:p>
      </dgm:t>
    </dgm:pt>
    <dgm:pt modelId="{875BF534-BD44-4ECB-9DA1-2D1F40BBDF64}" type="parTrans" cxnId="{9011D13A-C040-4777-841F-9FAB3CC71262}">
      <dgm:prSet/>
      <dgm:spPr/>
      <dgm:t>
        <a:bodyPr/>
        <a:lstStyle/>
        <a:p>
          <a:endParaRPr lang="en-US"/>
        </a:p>
      </dgm:t>
    </dgm:pt>
    <dgm:pt modelId="{91B8A323-5D1C-4701-90F4-4E0592D34ECA}" type="sibTrans" cxnId="{9011D13A-C040-4777-841F-9FAB3CC71262}">
      <dgm:prSet/>
      <dgm:spPr/>
      <dgm:t>
        <a:bodyPr/>
        <a:lstStyle/>
        <a:p>
          <a:endParaRPr lang="en-US"/>
        </a:p>
      </dgm:t>
    </dgm:pt>
    <dgm:pt modelId="{32643EBD-A419-4D7D-A853-23623642F2FF}">
      <dgm:prSet phldrT="[Text]"/>
      <dgm:spPr/>
      <dgm:t>
        <a:bodyPr/>
        <a:lstStyle/>
        <a:p>
          <a:r>
            <a:rPr lang="lt-LT" dirty="0"/>
            <a:t>NACIONALINĖS RINKTINĖS</a:t>
          </a:r>
        </a:p>
        <a:p>
          <a:endParaRPr lang="en-US" dirty="0"/>
        </a:p>
      </dgm:t>
    </dgm:pt>
    <dgm:pt modelId="{DA75CC25-FB8A-4F3C-8331-2C22D9BBB429}" type="parTrans" cxnId="{E182CC0D-9209-4431-BC47-72B44B13F6DE}">
      <dgm:prSet/>
      <dgm:spPr/>
      <dgm:t>
        <a:bodyPr/>
        <a:lstStyle/>
        <a:p>
          <a:endParaRPr lang="en-US"/>
        </a:p>
      </dgm:t>
    </dgm:pt>
    <dgm:pt modelId="{54BD3321-FB47-4BCD-83A2-83D72D608825}" type="sibTrans" cxnId="{E182CC0D-9209-4431-BC47-72B44B13F6DE}">
      <dgm:prSet/>
      <dgm:spPr/>
      <dgm:t>
        <a:bodyPr/>
        <a:lstStyle/>
        <a:p>
          <a:endParaRPr lang="en-US"/>
        </a:p>
      </dgm:t>
    </dgm:pt>
    <dgm:pt modelId="{A4AE75B2-9B78-4F8C-B456-7189246DCBAC}">
      <dgm:prSet phldrT="[Text]"/>
      <dgm:spPr/>
      <dgm:t>
        <a:bodyPr/>
        <a:lstStyle/>
        <a:p>
          <a:r>
            <a:rPr lang="lt-LT" dirty="0"/>
            <a:t>KONTINENTINĖS KOMANDOS</a:t>
          </a:r>
          <a:endParaRPr lang="en-US" dirty="0"/>
        </a:p>
      </dgm:t>
    </dgm:pt>
    <dgm:pt modelId="{5A003ACD-E4D0-418E-9DD7-F77B815E9118}" type="parTrans" cxnId="{D577CAD0-77A9-4892-8CB2-AE7527261E62}">
      <dgm:prSet/>
      <dgm:spPr/>
      <dgm:t>
        <a:bodyPr/>
        <a:lstStyle/>
        <a:p>
          <a:endParaRPr lang="en-US"/>
        </a:p>
      </dgm:t>
    </dgm:pt>
    <dgm:pt modelId="{9B519AE5-20CC-420C-9F02-5FEF723A1352}" type="sibTrans" cxnId="{D577CAD0-77A9-4892-8CB2-AE7527261E62}">
      <dgm:prSet/>
      <dgm:spPr/>
      <dgm:t>
        <a:bodyPr/>
        <a:lstStyle/>
        <a:p>
          <a:endParaRPr lang="en-US"/>
        </a:p>
      </dgm:t>
    </dgm:pt>
    <dgm:pt modelId="{21052BDB-27A7-4F1C-B6BF-4E9D33ED2AA1}">
      <dgm:prSet phldrT="[Text]"/>
      <dgm:spPr/>
      <dgm:t>
        <a:bodyPr/>
        <a:lstStyle/>
        <a:p>
          <a:r>
            <a:rPr lang="lt-LT" dirty="0"/>
            <a:t>SPORTO GIMNAZIJOS</a:t>
          </a:r>
          <a:endParaRPr lang="en-US" dirty="0"/>
        </a:p>
      </dgm:t>
    </dgm:pt>
    <dgm:pt modelId="{27C0CCBC-8CC7-4F78-A335-EAFBEAC3E324}" type="parTrans" cxnId="{871E6234-D4A8-473E-9E79-A885D4EC88EC}">
      <dgm:prSet/>
      <dgm:spPr/>
      <dgm:t>
        <a:bodyPr/>
        <a:lstStyle/>
        <a:p>
          <a:endParaRPr lang="en-US"/>
        </a:p>
      </dgm:t>
    </dgm:pt>
    <dgm:pt modelId="{5D343B6D-C9CC-4177-BA8F-A1A04795E26A}" type="sibTrans" cxnId="{871E6234-D4A8-473E-9E79-A885D4EC88EC}">
      <dgm:prSet/>
      <dgm:spPr/>
      <dgm:t>
        <a:bodyPr/>
        <a:lstStyle/>
        <a:p>
          <a:endParaRPr lang="en-US"/>
        </a:p>
      </dgm:t>
    </dgm:pt>
    <dgm:pt modelId="{ED3D54CA-F8AF-4ABB-BB45-8D3A5778F47D}">
      <dgm:prSet phldrT="[Text]"/>
      <dgm:spPr/>
      <dgm:t>
        <a:bodyPr/>
        <a:lstStyle/>
        <a:p>
          <a:r>
            <a:rPr lang="lt-LT" dirty="0"/>
            <a:t>SPORTO MOKYKLOS IR MINI CENTRAI</a:t>
          </a:r>
          <a:endParaRPr lang="en-US" dirty="0"/>
        </a:p>
      </dgm:t>
    </dgm:pt>
    <dgm:pt modelId="{9028D313-66F4-458A-BF2A-056346C48728}" type="parTrans" cxnId="{9F89FE40-A13D-464B-8D43-FD6FEC378430}">
      <dgm:prSet/>
      <dgm:spPr/>
      <dgm:t>
        <a:bodyPr/>
        <a:lstStyle/>
        <a:p>
          <a:endParaRPr lang="en-US"/>
        </a:p>
      </dgm:t>
    </dgm:pt>
    <dgm:pt modelId="{CEE76E21-C3B0-4443-82B4-61A09FEDA762}" type="sibTrans" cxnId="{9F89FE40-A13D-464B-8D43-FD6FEC378430}">
      <dgm:prSet/>
      <dgm:spPr/>
      <dgm:t>
        <a:bodyPr/>
        <a:lstStyle/>
        <a:p>
          <a:endParaRPr lang="en-US"/>
        </a:p>
      </dgm:t>
    </dgm:pt>
    <dgm:pt modelId="{FB699205-3F5A-48E0-970F-C2EF39751C23}">
      <dgm:prSet phldrT="[Text]"/>
      <dgm:spPr/>
      <dgm:t>
        <a:bodyPr/>
        <a:lstStyle/>
        <a:p>
          <a:r>
            <a:rPr lang="lt-LT" dirty="0"/>
            <a:t>STIPRŪS IR VEIKLŪS DVIRAČIŲ SPORTO KLUBAI</a:t>
          </a:r>
          <a:endParaRPr lang="en-US" dirty="0"/>
        </a:p>
      </dgm:t>
    </dgm:pt>
    <dgm:pt modelId="{76789074-298C-4CC2-97A9-511B317F6E40}" type="parTrans" cxnId="{500DFD9A-4E27-4507-A36F-D0B3906A90AF}">
      <dgm:prSet/>
      <dgm:spPr/>
      <dgm:t>
        <a:bodyPr/>
        <a:lstStyle/>
        <a:p>
          <a:endParaRPr lang="en-US"/>
        </a:p>
      </dgm:t>
    </dgm:pt>
    <dgm:pt modelId="{5797E5E5-A604-4C04-8BB9-752F2E438E19}" type="sibTrans" cxnId="{500DFD9A-4E27-4507-A36F-D0B3906A90AF}">
      <dgm:prSet/>
      <dgm:spPr/>
      <dgm:t>
        <a:bodyPr/>
        <a:lstStyle/>
        <a:p>
          <a:endParaRPr lang="en-US"/>
        </a:p>
      </dgm:t>
    </dgm:pt>
    <dgm:pt modelId="{3582219A-6493-4158-903D-5BFF08DAAF3C}">
      <dgm:prSet phldrT="[Text]"/>
      <dgm:spPr/>
      <dgm:t>
        <a:bodyPr/>
        <a:lstStyle/>
        <a:p>
          <a:r>
            <a:rPr lang="lt-LT" dirty="0"/>
            <a:t>GAUSI DVIRAČIŲ SPORTININKŲ IR SPORTUOTOJŲ BENDRUOMENĖ:VAIKAI IR SUAUGUSIEJI, MĖGĖJAI IR PROFESIONALŪS SPORTININKAI</a:t>
          </a:r>
          <a:endParaRPr lang="en-US" dirty="0"/>
        </a:p>
      </dgm:t>
    </dgm:pt>
    <dgm:pt modelId="{FA9EEEFA-08DE-48F4-9A77-43F5EE7CCFE1}" type="parTrans" cxnId="{E138C268-4716-45E1-AD2E-63FCE26435A8}">
      <dgm:prSet/>
      <dgm:spPr/>
      <dgm:t>
        <a:bodyPr/>
        <a:lstStyle/>
        <a:p>
          <a:endParaRPr lang="en-US"/>
        </a:p>
      </dgm:t>
    </dgm:pt>
    <dgm:pt modelId="{5D1D251C-5E1F-4D9A-9902-24D54E30F2D9}" type="sibTrans" cxnId="{E138C268-4716-45E1-AD2E-63FCE26435A8}">
      <dgm:prSet/>
      <dgm:spPr/>
      <dgm:t>
        <a:bodyPr/>
        <a:lstStyle/>
        <a:p>
          <a:endParaRPr lang="en-US"/>
        </a:p>
      </dgm:t>
    </dgm:pt>
    <dgm:pt modelId="{F1918160-72CD-4D5D-9BAE-644E25D13F25}" type="pres">
      <dgm:prSet presAssocID="{B89A0A37-9322-4663-84B7-CC01D1183801}" presName="Name0" presStyleCnt="0">
        <dgm:presLayoutVars>
          <dgm:dir/>
          <dgm:animLvl val="lvl"/>
          <dgm:resizeHandles val="exact"/>
        </dgm:presLayoutVars>
      </dgm:prSet>
      <dgm:spPr/>
    </dgm:pt>
    <dgm:pt modelId="{E0DD1377-1265-4EC3-AF09-D580C0C08B0B}" type="pres">
      <dgm:prSet presAssocID="{736C2FB1-39E9-4D86-85CD-61FE44A50A10}" presName="Name8" presStyleCnt="0"/>
      <dgm:spPr/>
    </dgm:pt>
    <dgm:pt modelId="{D25556F5-286A-4EEC-8A09-3CFE1D49B2A4}" type="pres">
      <dgm:prSet presAssocID="{736C2FB1-39E9-4D86-85CD-61FE44A50A10}" presName="level" presStyleLbl="node1" presStyleIdx="0" presStyleCnt="7">
        <dgm:presLayoutVars>
          <dgm:chMax val="1"/>
          <dgm:bulletEnabled val="1"/>
        </dgm:presLayoutVars>
      </dgm:prSet>
      <dgm:spPr/>
    </dgm:pt>
    <dgm:pt modelId="{8285326B-BDA6-4BF0-B3FA-29531EB8B6CF}" type="pres">
      <dgm:prSet presAssocID="{736C2FB1-39E9-4D86-85CD-61FE44A50A10}" presName="levelTx" presStyleLbl="revTx" presStyleIdx="0" presStyleCnt="0">
        <dgm:presLayoutVars>
          <dgm:chMax val="1"/>
          <dgm:bulletEnabled val="1"/>
        </dgm:presLayoutVars>
      </dgm:prSet>
      <dgm:spPr/>
    </dgm:pt>
    <dgm:pt modelId="{488157E0-AA50-464C-98BB-A0116557F945}" type="pres">
      <dgm:prSet presAssocID="{32643EBD-A419-4D7D-A853-23623642F2FF}" presName="Name8" presStyleCnt="0"/>
      <dgm:spPr/>
    </dgm:pt>
    <dgm:pt modelId="{BA476668-4AF8-430C-AFCE-7ABAF784575B}" type="pres">
      <dgm:prSet presAssocID="{32643EBD-A419-4D7D-A853-23623642F2FF}" presName="level" presStyleLbl="node1" presStyleIdx="1" presStyleCnt="7">
        <dgm:presLayoutVars>
          <dgm:chMax val="1"/>
          <dgm:bulletEnabled val="1"/>
        </dgm:presLayoutVars>
      </dgm:prSet>
      <dgm:spPr/>
    </dgm:pt>
    <dgm:pt modelId="{5ABC1191-01F4-4007-9078-298179B832DC}" type="pres">
      <dgm:prSet presAssocID="{32643EBD-A419-4D7D-A853-23623642F2FF}" presName="levelTx" presStyleLbl="revTx" presStyleIdx="0" presStyleCnt="0">
        <dgm:presLayoutVars>
          <dgm:chMax val="1"/>
          <dgm:bulletEnabled val="1"/>
        </dgm:presLayoutVars>
      </dgm:prSet>
      <dgm:spPr/>
    </dgm:pt>
    <dgm:pt modelId="{FD7672D0-371C-407B-93D6-EA876CD159E1}" type="pres">
      <dgm:prSet presAssocID="{A4AE75B2-9B78-4F8C-B456-7189246DCBAC}" presName="Name8" presStyleCnt="0"/>
      <dgm:spPr/>
    </dgm:pt>
    <dgm:pt modelId="{723508AC-8EB0-453A-AFCC-21A53276356E}" type="pres">
      <dgm:prSet presAssocID="{A4AE75B2-9B78-4F8C-B456-7189246DCBAC}" presName="level" presStyleLbl="node1" presStyleIdx="2" presStyleCnt="7">
        <dgm:presLayoutVars>
          <dgm:chMax val="1"/>
          <dgm:bulletEnabled val="1"/>
        </dgm:presLayoutVars>
      </dgm:prSet>
      <dgm:spPr/>
    </dgm:pt>
    <dgm:pt modelId="{563004A1-BADD-4B68-8D0B-18FF06964DD2}" type="pres">
      <dgm:prSet presAssocID="{A4AE75B2-9B78-4F8C-B456-7189246DCBAC}" presName="levelTx" presStyleLbl="revTx" presStyleIdx="0" presStyleCnt="0">
        <dgm:presLayoutVars>
          <dgm:chMax val="1"/>
          <dgm:bulletEnabled val="1"/>
        </dgm:presLayoutVars>
      </dgm:prSet>
      <dgm:spPr/>
    </dgm:pt>
    <dgm:pt modelId="{C08E7776-9ABB-4D39-8002-4607320E4502}" type="pres">
      <dgm:prSet presAssocID="{21052BDB-27A7-4F1C-B6BF-4E9D33ED2AA1}" presName="Name8" presStyleCnt="0"/>
      <dgm:spPr/>
    </dgm:pt>
    <dgm:pt modelId="{4927DC39-252D-4053-BB6F-470FBFDFEBC2}" type="pres">
      <dgm:prSet presAssocID="{21052BDB-27A7-4F1C-B6BF-4E9D33ED2AA1}" presName="level" presStyleLbl="node1" presStyleIdx="3" presStyleCnt="7">
        <dgm:presLayoutVars>
          <dgm:chMax val="1"/>
          <dgm:bulletEnabled val="1"/>
        </dgm:presLayoutVars>
      </dgm:prSet>
      <dgm:spPr/>
    </dgm:pt>
    <dgm:pt modelId="{1F988B3E-DAF3-4704-85A2-0F0BF98ED400}" type="pres">
      <dgm:prSet presAssocID="{21052BDB-27A7-4F1C-B6BF-4E9D33ED2AA1}" presName="levelTx" presStyleLbl="revTx" presStyleIdx="0" presStyleCnt="0">
        <dgm:presLayoutVars>
          <dgm:chMax val="1"/>
          <dgm:bulletEnabled val="1"/>
        </dgm:presLayoutVars>
      </dgm:prSet>
      <dgm:spPr/>
    </dgm:pt>
    <dgm:pt modelId="{90220A15-FEBE-46C9-9819-D0697C0ED989}" type="pres">
      <dgm:prSet presAssocID="{ED3D54CA-F8AF-4ABB-BB45-8D3A5778F47D}" presName="Name8" presStyleCnt="0"/>
      <dgm:spPr/>
    </dgm:pt>
    <dgm:pt modelId="{A1089AEC-F197-4060-A088-A406FDFC4AB3}" type="pres">
      <dgm:prSet presAssocID="{ED3D54CA-F8AF-4ABB-BB45-8D3A5778F47D}" presName="level" presStyleLbl="node1" presStyleIdx="4" presStyleCnt="7">
        <dgm:presLayoutVars>
          <dgm:chMax val="1"/>
          <dgm:bulletEnabled val="1"/>
        </dgm:presLayoutVars>
      </dgm:prSet>
      <dgm:spPr/>
    </dgm:pt>
    <dgm:pt modelId="{12D2CEF0-C3BE-4195-8569-ECE42F49B457}" type="pres">
      <dgm:prSet presAssocID="{ED3D54CA-F8AF-4ABB-BB45-8D3A5778F47D}" presName="levelTx" presStyleLbl="revTx" presStyleIdx="0" presStyleCnt="0">
        <dgm:presLayoutVars>
          <dgm:chMax val="1"/>
          <dgm:bulletEnabled val="1"/>
        </dgm:presLayoutVars>
      </dgm:prSet>
      <dgm:spPr/>
    </dgm:pt>
    <dgm:pt modelId="{9AABCA7C-0AF5-41B2-828F-BCEBA760C23A}" type="pres">
      <dgm:prSet presAssocID="{FB699205-3F5A-48E0-970F-C2EF39751C23}" presName="Name8" presStyleCnt="0"/>
      <dgm:spPr/>
    </dgm:pt>
    <dgm:pt modelId="{24D1C46D-BA2B-4934-8F81-163A901DB08B}" type="pres">
      <dgm:prSet presAssocID="{FB699205-3F5A-48E0-970F-C2EF39751C23}" presName="level" presStyleLbl="node1" presStyleIdx="5" presStyleCnt="7">
        <dgm:presLayoutVars>
          <dgm:chMax val="1"/>
          <dgm:bulletEnabled val="1"/>
        </dgm:presLayoutVars>
      </dgm:prSet>
      <dgm:spPr/>
    </dgm:pt>
    <dgm:pt modelId="{B7ABBD28-982B-426E-8128-71E2EB262D22}" type="pres">
      <dgm:prSet presAssocID="{FB699205-3F5A-48E0-970F-C2EF39751C23}" presName="levelTx" presStyleLbl="revTx" presStyleIdx="0" presStyleCnt="0">
        <dgm:presLayoutVars>
          <dgm:chMax val="1"/>
          <dgm:bulletEnabled val="1"/>
        </dgm:presLayoutVars>
      </dgm:prSet>
      <dgm:spPr/>
    </dgm:pt>
    <dgm:pt modelId="{234FC200-7BEB-4E26-95EF-940D78FB1B57}" type="pres">
      <dgm:prSet presAssocID="{3582219A-6493-4158-903D-5BFF08DAAF3C}" presName="Name8" presStyleCnt="0"/>
      <dgm:spPr/>
    </dgm:pt>
    <dgm:pt modelId="{E15BC73B-3931-4ACB-BA47-534D594D1DF3}" type="pres">
      <dgm:prSet presAssocID="{3582219A-6493-4158-903D-5BFF08DAAF3C}" presName="level" presStyleLbl="node1" presStyleIdx="6" presStyleCnt="7">
        <dgm:presLayoutVars>
          <dgm:chMax val="1"/>
          <dgm:bulletEnabled val="1"/>
        </dgm:presLayoutVars>
      </dgm:prSet>
      <dgm:spPr/>
    </dgm:pt>
    <dgm:pt modelId="{CC9748CF-0B04-4D1B-ADF9-719CDF071945}" type="pres">
      <dgm:prSet presAssocID="{3582219A-6493-4158-903D-5BFF08DAAF3C}" presName="levelTx" presStyleLbl="revTx" presStyleIdx="0" presStyleCnt="0">
        <dgm:presLayoutVars>
          <dgm:chMax val="1"/>
          <dgm:bulletEnabled val="1"/>
        </dgm:presLayoutVars>
      </dgm:prSet>
      <dgm:spPr/>
    </dgm:pt>
  </dgm:ptLst>
  <dgm:cxnLst>
    <dgm:cxn modelId="{E182CC0D-9209-4431-BC47-72B44B13F6DE}" srcId="{B89A0A37-9322-4663-84B7-CC01D1183801}" destId="{32643EBD-A419-4D7D-A853-23623642F2FF}" srcOrd="1" destOrd="0" parTransId="{DA75CC25-FB8A-4F3C-8331-2C22D9BBB429}" sibTransId="{54BD3321-FB47-4BCD-83A2-83D72D608825}"/>
    <dgm:cxn modelId="{871E6234-D4A8-473E-9E79-A885D4EC88EC}" srcId="{B89A0A37-9322-4663-84B7-CC01D1183801}" destId="{21052BDB-27A7-4F1C-B6BF-4E9D33ED2AA1}" srcOrd="3" destOrd="0" parTransId="{27C0CCBC-8CC7-4F78-A335-EAFBEAC3E324}" sibTransId="{5D343B6D-C9CC-4177-BA8F-A1A04795E26A}"/>
    <dgm:cxn modelId="{8F1BCE3A-06E6-42DA-B16D-5EABF771EDD6}" type="presOf" srcId="{3582219A-6493-4158-903D-5BFF08DAAF3C}" destId="{E15BC73B-3931-4ACB-BA47-534D594D1DF3}" srcOrd="0" destOrd="0" presId="urn:microsoft.com/office/officeart/2005/8/layout/pyramid1"/>
    <dgm:cxn modelId="{9011D13A-C040-4777-841F-9FAB3CC71262}" srcId="{B89A0A37-9322-4663-84B7-CC01D1183801}" destId="{736C2FB1-39E9-4D86-85CD-61FE44A50A10}" srcOrd="0" destOrd="0" parTransId="{875BF534-BD44-4ECB-9DA1-2D1F40BBDF64}" sibTransId="{91B8A323-5D1C-4701-90F4-4E0592D34ECA}"/>
    <dgm:cxn modelId="{9F89FE40-A13D-464B-8D43-FD6FEC378430}" srcId="{B89A0A37-9322-4663-84B7-CC01D1183801}" destId="{ED3D54CA-F8AF-4ABB-BB45-8D3A5778F47D}" srcOrd="4" destOrd="0" parTransId="{9028D313-66F4-458A-BF2A-056346C48728}" sibTransId="{CEE76E21-C3B0-4443-82B4-61A09FEDA762}"/>
    <dgm:cxn modelId="{46887248-89C3-4F56-8CB7-432DFB9F6530}" type="presOf" srcId="{32643EBD-A419-4D7D-A853-23623642F2FF}" destId="{5ABC1191-01F4-4007-9078-298179B832DC}" srcOrd="1" destOrd="0" presId="urn:microsoft.com/office/officeart/2005/8/layout/pyramid1"/>
    <dgm:cxn modelId="{68EB7550-8021-4AB6-B6A8-2D4C2611415F}" type="presOf" srcId="{3582219A-6493-4158-903D-5BFF08DAAF3C}" destId="{CC9748CF-0B04-4D1B-ADF9-719CDF071945}" srcOrd="1" destOrd="0" presId="urn:microsoft.com/office/officeart/2005/8/layout/pyramid1"/>
    <dgm:cxn modelId="{2EF4C153-ADB3-44C1-BF27-F4333705167A}" type="presOf" srcId="{A4AE75B2-9B78-4F8C-B456-7189246DCBAC}" destId="{723508AC-8EB0-453A-AFCC-21A53276356E}" srcOrd="0" destOrd="0" presId="urn:microsoft.com/office/officeart/2005/8/layout/pyramid1"/>
    <dgm:cxn modelId="{DEB35E5E-B997-41B6-876A-DC25D5C22427}" type="presOf" srcId="{FB699205-3F5A-48E0-970F-C2EF39751C23}" destId="{B7ABBD28-982B-426E-8128-71E2EB262D22}" srcOrd="1" destOrd="0" presId="urn:microsoft.com/office/officeart/2005/8/layout/pyramid1"/>
    <dgm:cxn modelId="{E138C268-4716-45E1-AD2E-63FCE26435A8}" srcId="{B89A0A37-9322-4663-84B7-CC01D1183801}" destId="{3582219A-6493-4158-903D-5BFF08DAAF3C}" srcOrd="6" destOrd="0" parTransId="{FA9EEEFA-08DE-48F4-9A77-43F5EE7CCFE1}" sibTransId="{5D1D251C-5E1F-4D9A-9902-24D54E30F2D9}"/>
    <dgm:cxn modelId="{E364AC69-D23F-45FA-815E-F66E40001B97}" type="presOf" srcId="{B89A0A37-9322-4663-84B7-CC01D1183801}" destId="{F1918160-72CD-4D5D-9BAE-644E25D13F25}" srcOrd="0" destOrd="0" presId="urn:microsoft.com/office/officeart/2005/8/layout/pyramid1"/>
    <dgm:cxn modelId="{E9F8CF89-A277-45E3-8ED3-CF2DE14DFD28}" type="presOf" srcId="{736C2FB1-39E9-4D86-85CD-61FE44A50A10}" destId="{8285326B-BDA6-4BF0-B3FA-29531EB8B6CF}" srcOrd="1" destOrd="0" presId="urn:microsoft.com/office/officeart/2005/8/layout/pyramid1"/>
    <dgm:cxn modelId="{500DFD9A-4E27-4507-A36F-D0B3906A90AF}" srcId="{B89A0A37-9322-4663-84B7-CC01D1183801}" destId="{FB699205-3F5A-48E0-970F-C2EF39751C23}" srcOrd="5" destOrd="0" parTransId="{76789074-298C-4CC2-97A9-511B317F6E40}" sibTransId="{5797E5E5-A604-4C04-8BB9-752F2E438E19}"/>
    <dgm:cxn modelId="{879A1BA5-1FB5-432D-89D6-E207985DDFCB}" type="presOf" srcId="{21052BDB-27A7-4F1C-B6BF-4E9D33ED2AA1}" destId="{4927DC39-252D-4053-BB6F-470FBFDFEBC2}" srcOrd="0" destOrd="0" presId="urn:microsoft.com/office/officeart/2005/8/layout/pyramid1"/>
    <dgm:cxn modelId="{0E2943A8-46B3-49E1-ACCC-1875F82BB376}" type="presOf" srcId="{736C2FB1-39E9-4D86-85CD-61FE44A50A10}" destId="{D25556F5-286A-4EEC-8A09-3CFE1D49B2A4}" srcOrd="0" destOrd="0" presId="urn:microsoft.com/office/officeart/2005/8/layout/pyramid1"/>
    <dgm:cxn modelId="{E69FB8B2-5997-4326-B40C-E8128FB484FF}" type="presOf" srcId="{A4AE75B2-9B78-4F8C-B456-7189246DCBAC}" destId="{563004A1-BADD-4B68-8D0B-18FF06964DD2}" srcOrd="1" destOrd="0" presId="urn:microsoft.com/office/officeart/2005/8/layout/pyramid1"/>
    <dgm:cxn modelId="{1DDE27B4-43B9-443A-8C19-45E4D1DB1C23}" type="presOf" srcId="{32643EBD-A419-4D7D-A853-23623642F2FF}" destId="{BA476668-4AF8-430C-AFCE-7ABAF784575B}" srcOrd="0" destOrd="0" presId="urn:microsoft.com/office/officeart/2005/8/layout/pyramid1"/>
    <dgm:cxn modelId="{1ABC08CD-7B6B-4896-AD6B-458EBDA24B5C}" type="presOf" srcId="{ED3D54CA-F8AF-4ABB-BB45-8D3A5778F47D}" destId="{12D2CEF0-C3BE-4195-8569-ECE42F49B457}" srcOrd="1" destOrd="0" presId="urn:microsoft.com/office/officeart/2005/8/layout/pyramid1"/>
    <dgm:cxn modelId="{D577CAD0-77A9-4892-8CB2-AE7527261E62}" srcId="{B89A0A37-9322-4663-84B7-CC01D1183801}" destId="{A4AE75B2-9B78-4F8C-B456-7189246DCBAC}" srcOrd="2" destOrd="0" parTransId="{5A003ACD-E4D0-418E-9DD7-F77B815E9118}" sibTransId="{9B519AE5-20CC-420C-9F02-5FEF723A1352}"/>
    <dgm:cxn modelId="{6C3648D1-49B7-416B-A8F8-4D7DB0CA92E9}" type="presOf" srcId="{ED3D54CA-F8AF-4ABB-BB45-8D3A5778F47D}" destId="{A1089AEC-F197-4060-A088-A406FDFC4AB3}" srcOrd="0" destOrd="0" presId="urn:microsoft.com/office/officeart/2005/8/layout/pyramid1"/>
    <dgm:cxn modelId="{D43116D6-94F7-4A0C-8973-3C30E3B1DFFE}" type="presOf" srcId="{FB699205-3F5A-48E0-970F-C2EF39751C23}" destId="{24D1C46D-BA2B-4934-8F81-163A901DB08B}" srcOrd="0" destOrd="0" presId="urn:microsoft.com/office/officeart/2005/8/layout/pyramid1"/>
    <dgm:cxn modelId="{EF440AFB-5456-44C0-8747-6B580178B176}" type="presOf" srcId="{21052BDB-27A7-4F1C-B6BF-4E9D33ED2AA1}" destId="{1F988B3E-DAF3-4704-85A2-0F0BF98ED400}" srcOrd="1" destOrd="0" presId="urn:microsoft.com/office/officeart/2005/8/layout/pyramid1"/>
    <dgm:cxn modelId="{173D8428-5E69-478D-9C5A-E65F20C58221}" type="presParOf" srcId="{F1918160-72CD-4D5D-9BAE-644E25D13F25}" destId="{E0DD1377-1265-4EC3-AF09-D580C0C08B0B}" srcOrd="0" destOrd="0" presId="urn:microsoft.com/office/officeart/2005/8/layout/pyramid1"/>
    <dgm:cxn modelId="{9DF7DD62-8416-4892-8C4A-104302FDFC95}" type="presParOf" srcId="{E0DD1377-1265-4EC3-AF09-D580C0C08B0B}" destId="{D25556F5-286A-4EEC-8A09-3CFE1D49B2A4}" srcOrd="0" destOrd="0" presId="urn:microsoft.com/office/officeart/2005/8/layout/pyramid1"/>
    <dgm:cxn modelId="{EE58423E-04DE-4481-B074-F6092A1E0B25}" type="presParOf" srcId="{E0DD1377-1265-4EC3-AF09-D580C0C08B0B}" destId="{8285326B-BDA6-4BF0-B3FA-29531EB8B6CF}" srcOrd="1" destOrd="0" presId="urn:microsoft.com/office/officeart/2005/8/layout/pyramid1"/>
    <dgm:cxn modelId="{BB434B1E-3690-44E3-BC43-7B72CC9A6F89}" type="presParOf" srcId="{F1918160-72CD-4D5D-9BAE-644E25D13F25}" destId="{488157E0-AA50-464C-98BB-A0116557F945}" srcOrd="1" destOrd="0" presId="urn:microsoft.com/office/officeart/2005/8/layout/pyramid1"/>
    <dgm:cxn modelId="{FA1852E6-BB61-429C-85FD-1A930C6173B8}" type="presParOf" srcId="{488157E0-AA50-464C-98BB-A0116557F945}" destId="{BA476668-4AF8-430C-AFCE-7ABAF784575B}" srcOrd="0" destOrd="0" presId="urn:microsoft.com/office/officeart/2005/8/layout/pyramid1"/>
    <dgm:cxn modelId="{1EF3FBE4-07E7-49F9-90E1-2F98EB2E1FD5}" type="presParOf" srcId="{488157E0-AA50-464C-98BB-A0116557F945}" destId="{5ABC1191-01F4-4007-9078-298179B832DC}" srcOrd="1" destOrd="0" presId="urn:microsoft.com/office/officeart/2005/8/layout/pyramid1"/>
    <dgm:cxn modelId="{AAF58F93-28B5-44C1-808A-B3A38445FB26}" type="presParOf" srcId="{F1918160-72CD-4D5D-9BAE-644E25D13F25}" destId="{FD7672D0-371C-407B-93D6-EA876CD159E1}" srcOrd="2" destOrd="0" presId="urn:microsoft.com/office/officeart/2005/8/layout/pyramid1"/>
    <dgm:cxn modelId="{3CB54CDC-5A62-450B-950C-2BEBB20335BA}" type="presParOf" srcId="{FD7672D0-371C-407B-93D6-EA876CD159E1}" destId="{723508AC-8EB0-453A-AFCC-21A53276356E}" srcOrd="0" destOrd="0" presId="urn:microsoft.com/office/officeart/2005/8/layout/pyramid1"/>
    <dgm:cxn modelId="{936208F1-E772-4289-90FE-721255C83D11}" type="presParOf" srcId="{FD7672D0-371C-407B-93D6-EA876CD159E1}" destId="{563004A1-BADD-4B68-8D0B-18FF06964DD2}" srcOrd="1" destOrd="0" presId="urn:microsoft.com/office/officeart/2005/8/layout/pyramid1"/>
    <dgm:cxn modelId="{C66F6F1E-EB10-41A6-9387-B43228E328F8}" type="presParOf" srcId="{F1918160-72CD-4D5D-9BAE-644E25D13F25}" destId="{C08E7776-9ABB-4D39-8002-4607320E4502}" srcOrd="3" destOrd="0" presId="urn:microsoft.com/office/officeart/2005/8/layout/pyramid1"/>
    <dgm:cxn modelId="{73E22964-0A5D-4EED-A7C7-2DB90ADFD9D6}" type="presParOf" srcId="{C08E7776-9ABB-4D39-8002-4607320E4502}" destId="{4927DC39-252D-4053-BB6F-470FBFDFEBC2}" srcOrd="0" destOrd="0" presId="urn:microsoft.com/office/officeart/2005/8/layout/pyramid1"/>
    <dgm:cxn modelId="{DFEE0CE7-4B2C-4811-9B16-9361427849E3}" type="presParOf" srcId="{C08E7776-9ABB-4D39-8002-4607320E4502}" destId="{1F988B3E-DAF3-4704-85A2-0F0BF98ED400}" srcOrd="1" destOrd="0" presId="urn:microsoft.com/office/officeart/2005/8/layout/pyramid1"/>
    <dgm:cxn modelId="{3319BBB3-FB68-4A1D-8D6B-A17B78E05DDC}" type="presParOf" srcId="{F1918160-72CD-4D5D-9BAE-644E25D13F25}" destId="{90220A15-FEBE-46C9-9819-D0697C0ED989}" srcOrd="4" destOrd="0" presId="urn:microsoft.com/office/officeart/2005/8/layout/pyramid1"/>
    <dgm:cxn modelId="{5B54B013-5FF5-4339-802C-8141A8670285}" type="presParOf" srcId="{90220A15-FEBE-46C9-9819-D0697C0ED989}" destId="{A1089AEC-F197-4060-A088-A406FDFC4AB3}" srcOrd="0" destOrd="0" presId="urn:microsoft.com/office/officeart/2005/8/layout/pyramid1"/>
    <dgm:cxn modelId="{9D885033-395F-40A7-BDBA-C945BC4685E9}" type="presParOf" srcId="{90220A15-FEBE-46C9-9819-D0697C0ED989}" destId="{12D2CEF0-C3BE-4195-8569-ECE42F49B457}" srcOrd="1" destOrd="0" presId="urn:microsoft.com/office/officeart/2005/8/layout/pyramid1"/>
    <dgm:cxn modelId="{EECD1B99-772E-45D3-8002-0356AA05A140}" type="presParOf" srcId="{F1918160-72CD-4D5D-9BAE-644E25D13F25}" destId="{9AABCA7C-0AF5-41B2-828F-BCEBA760C23A}" srcOrd="5" destOrd="0" presId="urn:microsoft.com/office/officeart/2005/8/layout/pyramid1"/>
    <dgm:cxn modelId="{DB4DB518-3777-4E0D-8E2B-6624BE4F0ED4}" type="presParOf" srcId="{9AABCA7C-0AF5-41B2-828F-BCEBA760C23A}" destId="{24D1C46D-BA2B-4934-8F81-163A901DB08B}" srcOrd="0" destOrd="0" presId="urn:microsoft.com/office/officeart/2005/8/layout/pyramid1"/>
    <dgm:cxn modelId="{BC3F3A61-0878-4A58-8610-222FA4AD8B4A}" type="presParOf" srcId="{9AABCA7C-0AF5-41B2-828F-BCEBA760C23A}" destId="{B7ABBD28-982B-426E-8128-71E2EB262D22}" srcOrd="1" destOrd="0" presId="urn:microsoft.com/office/officeart/2005/8/layout/pyramid1"/>
    <dgm:cxn modelId="{097DDCB6-6BDD-4B7C-BF80-5A438C3C0A5C}" type="presParOf" srcId="{F1918160-72CD-4D5D-9BAE-644E25D13F25}" destId="{234FC200-7BEB-4E26-95EF-940D78FB1B57}" srcOrd="6" destOrd="0" presId="urn:microsoft.com/office/officeart/2005/8/layout/pyramid1"/>
    <dgm:cxn modelId="{87CA0678-2246-44E3-BA1D-D6747B68A605}" type="presParOf" srcId="{234FC200-7BEB-4E26-95EF-940D78FB1B57}" destId="{E15BC73B-3931-4ACB-BA47-534D594D1DF3}" srcOrd="0" destOrd="0" presId="urn:microsoft.com/office/officeart/2005/8/layout/pyramid1"/>
    <dgm:cxn modelId="{1DC0AF2A-7F47-429C-8FC0-1399882279D5}" type="presParOf" srcId="{234FC200-7BEB-4E26-95EF-940D78FB1B57}" destId="{CC9748CF-0B04-4D1B-ADF9-719CDF07194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A1F8AA-DC32-4778-85EC-B43814022645}" type="doc">
      <dgm:prSet loTypeId="urn:microsoft.com/office/officeart/2005/8/layout/vList3" loCatId="picture" qsTypeId="urn:microsoft.com/office/officeart/2005/8/quickstyle/simple1" qsCatId="simple" csTypeId="urn:microsoft.com/office/officeart/2005/8/colors/accent1_2" csCatId="accent1" phldr="1"/>
      <dgm:spPr/>
    </dgm:pt>
    <dgm:pt modelId="{9C4152F2-3878-4659-9826-71DD02C78F4D}">
      <dgm:prSet phldrT="[Text]"/>
      <dgm:spPr/>
      <dgm:t>
        <a:bodyPr/>
        <a:lstStyle/>
        <a:p>
          <a:r>
            <a:rPr lang="lt-LT" dirty="0"/>
            <a:t>RINKTINIŲ FORMAVIMAS                                                                                                                                                        ir dalyvavimas Olimpinėse, Pasaulio, Europos ir Tarptautinėse varžybose, čempionatuose ir žaidynėse.</a:t>
          </a:r>
          <a:endParaRPr lang="en-US" dirty="0"/>
        </a:p>
      </dgm:t>
    </dgm:pt>
    <dgm:pt modelId="{E6465960-9CE0-4393-8E3A-497993864E77}" type="parTrans" cxnId="{0F495E6B-3173-48AB-97CC-EA526154B271}">
      <dgm:prSet/>
      <dgm:spPr/>
      <dgm:t>
        <a:bodyPr/>
        <a:lstStyle/>
        <a:p>
          <a:endParaRPr lang="en-US"/>
        </a:p>
      </dgm:t>
    </dgm:pt>
    <dgm:pt modelId="{EDBC7D0A-5C5E-40CE-AC14-2B5D6DFECEAC}" type="sibTrans" cxnId="{0F495E6B-3173-48AB-97CC-EA526154B271}">
      <dgm:prSet/>
      <dgm:spPr/>
      <dgm:t>
        <a:bodyPr/>
        <a:lstStyle/>
        <a:p>
          <a:endParaRPr lang="en-US"/>
        </a:p>
      </dgm:t>
    </dgm:pt>
    <dgm:pt modelId="{2D5F4CDE-2AAE-4E04-8CB2-A20071488A2C}">
      <dgm:prSet phldrT="[Text]"/>
      <dgm:spPr/>
      <dgm:t>
        <a:bodyPr/>
        <a:lstStyle/>
        <a:p>
          <a:r>
            <a:rPr lang="lt-LT" dirty="0"/>
            <a:t>Sporto klubų kokybinės ir kiekybinės plėtros skatinimas; </a:t>
          </a:r>
          <a:endParaRPr lang="en-US" dirty="0"/>
        </a:p>
      </dgm:t>
    </dgm:pt>
    <dgm:pt modelId="{7B1AD43D-A4DE-4C4A-B5B4-2546BDCDE413}" type="parTrans" cxnId="{2AE52145-55C5-4983-A193-E7D0209EB4E5}">
      <dgm:prSet/>
      <dgm:spPr/>
      <dgm:t>
        <a:bodyPr/>
        <a:lstStyle/>
        <a:p>
          <a:endParaRPr lang="en-US"/>
        </a:p>
      </dgm:t>
    </dgm:pt>
    <dgm:pt modelId="{6A4E848E-4EE8-48E4-9520-B8973D304FED}" type="sibTrans" cxnId="{2AE52145-55C5-4983-A193-E7D0209EB4E5}">
      <dgm:prSet/>
      <dgm:spPr/>
      <dgm:t>
        <a:bodyPr/>
        <a:lstStyle/>
        <a:p>
          <a:endParaRPr lang="en-US"/>
        </a:p>
      </dgm:t>
    </dgm:pt>
    <dgm:pt modelId="{4C8B88E5-0A5F-4F01-90B1-B7FB691DF6CE}">
      <dgm:prSet phldrT="[Text]"/>
      <dgm:spPr/>
      <dgm:t>
        <a:bodyPr/>
        <a:lstStyle/>
        <a:p>
          <a:r>
            <a:rPr lang="lt-LT" dirty="0"/>
            <a:t>Komunikacijos skirtos populiarinti dviračių sportą aktyvumas ir gausa. </a:t>
          </a:r>
          <a:endParaRPr lang="en-US" dirty="0"/>
        </a:p>
      </dgm:t>
    </dgm:pt>
    <dgm:pt modelId="{A3566C85-27C3-4545-A116-604B851E46FA}" type="parTrans" cxnId="{2F4AADEE-485C-487E-AF7E-1AF3F00F3FCB}">
      <dgm:prSet/>
      <dgm:spPr/>
      <dgm:t>
        <a:bodyPr/>
        <a:lstStyle/>
        <a:p>
          <a:endParaRPr lang="en-US"/>
        </a:p>
      </dgm:t>
    </dgm:pt>
    <dgm:pt modelId="{8D687E3B-CCF9-454A-9563-549999A206D3}" type="sibTrans" cxnId="{2F4AADEE-485C-487E-AF7E-1AF3F00F3FCB}">
      <dgm:prSet/>
      <dgm:spPr/>
      <dgm:t>
        <a:bodyPr/>
        <a:lstStyle/>
        <a:p>
          <a:endParaRPr lang="en-US"/>
        </a:p>
      </dgm:t>
    </dgm:pt>
    <dgm:pt modelId="{7B26F9E3-EAB8-495D-904B-5E7D89D2848B}">
      <dgm:prSet/>
      <dgm:spPr/>
      <dgm:t>
        <a:bodyPr/>
        <a:lstStyle/>
        <a:p>
          <a:r>
            <a:rPr lang="lt-LT" dirty="0"/>
            <a:t>Nacionalinių čempionatų ir svarbiausių tarptautinių varžybų organizavimas, LDSF narių organizuojamų varžybų priežiūra, saugumo ir kokybės kriterijų užtikrinimas. Teisingo varžymosi principų užtikrinimas Lietuvoje vykstančiose LDSF ir viet</a:t>
          </a:r>
          <a:r>
            <a:rPr lang="en-GB" dirty="0" err="1"/>
            <a:t>os</a:t>
          </a:r>
          <a:r>
            <a:rPr lang="lt-LT" dirty="0"/>
            <a:t> varžybų organizatorių organizuojamose varžybose;</a:t>
          </a:r>
        </a:p>
      </dgm:t>
    </dgm:pt>
    <dgm:pt modelId="{6429D881-4BB9-4CD3-AA72-A9FE396A9F30}" type="parTrans" cxnId="{A9A667CB-FF76-4F01-8E65-2B984C8A06E1}">
      <dgm:prSet/>
      <dgm:spPr/>
      <dgm:t>
        <a:bodyPr/>
        <a:lstStyle/>
        <a:p>
          <a:endParaRPr lang="en-US"/>
        </a:p>
      </dgm:t>
    </dgm:pt>
    <dgm:pt modelId="{50571868-6921-49F5-9EEC-7ABA278F4D22}" type="sibTrans" cxnId="{A9A667CB-FF76-4F01-8E65-2B984C8A06E1}">
      <dgm:prSet/>
      <dgm:spPr/>
      <dgm:t>
        <a:bodyPr/>
        <a:lstStyle/>
        <a:p>
          <a:endParaRPr lang="en-US"/>
        </a:p>
      </dgm:t>
    </dgm:pt>
    <dgm:pt modelId="{AD5B3E2F-0A8A-43E7-B8E4-BDE529DAAADA}">
      <dgm:prSet phldrT="[Text]"/>
      <dgm:spPr/>
      <dgm:t>
        <a:bodyPr/>
        <a:lstStyle/>
        <a:p>
          <a:r>
            <a:rPr lang="lt-LT" dirty="0"/>
            <a:t>Dviračių sporto sportininkų ir specialistų ugdymo sistemos  kūrimas.</a:t>
          </a:r>
          <a:endParaRPr lang="en-US" dirty="0"/>
        </a:p>
      </dgm:t>
    </dgm:pt>
    <dgm:pt modelId="{79FE0915-1417-424C-BA62-13886792C702}" type="parTrans" cxnId="{485FE480-5DDD-422F-8B39-3C50BC7F31CC}">
      <dgm:prSet/>
      <dgm:spPr/>
      <dgm:t>
        <a:bodyPr/>
        <a:lstStyle/>
        <a:p>
          <a:endParaRPr lang="en-US"/>
        </a:p>
      </dgm:t>
    </dgm:pt>
    <dgm:pt modelId="{AFAC7957-76B5-435D-8264-E5206832940B}" type="sibTrans" cxnId="{485FE480-5DDD-422F-8B39-3C50BC7F31CC}">
      <dgm:prSet/>
      <dgm:spPr/>
      <dgm:t>
        <a:bodyPr/>
        <a:lstStyle/>
        <a:p>
          <a:endParaRPr lang="en-US"/>
        </a:p>
      </dgm:t>
    </dgm:pt>
    <dgm:pt modelId="{DFB53DD5-A0D3-4466-B6DC-2D6846A9AE65}">
      <dgm:prSet phldrT="[Text]"/>
      <dgm:spPr/>
      <dgm:t>
        <a:bodyPr/>
        <a:lstStyle/>
        <a:p>
          <a:r>
            <a:rPr lang="lt-LT" dirty="0"/>
            <a:t>Teisingas sportininkų, sporto klubų, komandų ir kitų sporto dalyvių skirstymas į kategorijas (pagal pajėgumą) ir grupes (pagal amžių), tinkamas sportininkų, sportuotojų  ir varžybų licencijavimas ir reitingavimas. </a:t>
          </a:r>
          <a:endParaRPr lang="en-US" dirty="0"/>
        </a:p>
      </dgm:t>
    </dgm:pt>
    <dgm:pt modelId="{698892E8-3A68-47ED-A300-854AFAB0A1BB}" type="parTrans" cxnId="{CE71B334-CA39-410C-BEA5-7B81141356BA}">
      <dgm:prSet/>
      <dgm:spPr/>
      <dgm:t>
        <a:bodyPr/>
        <a:lstStyle/>
        <a:p>
          <a:endParaRPr lang="en-US"/>
        </a:p>
      </dgm:t>
    </dgm:pt>
    <dgm:pt modelId="{93EF6502-0B6B-496C-9391-2765A520617A}" type="sibTrans" cxnId="{CE71B334-CA39-410C-BEA5-7B81141356BA}">
      <dgm:prSet/>
      <dgm:spPr/>
      <dgm:t>
        <a:bodyPr/>
        <a:lstStyle/>
        <a:p>
          <a:endParaRPr lang="en-US"/>
        </a:p>
      </dgm:t>
    </dgm:pt>
    <dgm:pt modelId="{A4A00D6E-24A3-4B76-8807-140343115348}">
      <dgm:prSet phldrT="[Text]"/>
      <dgm:spPr/>
      <dgm:t>
        <a:bodyPr/>
        <a:lstStyle/>
        <a:p>
          <a:r>
            <a:rPr lang="lt-LT" dirty="0"/>
            <a:t> Savarankiškų trenerių ir teisėjų kolegialių organų grupės kūrimas ir parama jiems</a:t>
          </a:r>
          <a:endParaRPr lang="en-US" dirty="0"/>
        </a:p>
      </dgm:t>
    </dgm:pt>
    <dgm:pt modelId="{49A3B5AA-5F27-4AAC-8CB5-75D3AD2BFEB4}" type="parTrans" cxnId="{5095EF3F-7FC6-4CF1-8F36-CE8E09BE182F}">
      <dgm:prSet/>
      <dgm:spPr/>
      <dgm:t>
        <a:bodyPr/>
        <a:lstStyle/>
        <a:p>
          <a:endParaRPr lang="en-US"/>
        </a:p>
      </dgm:t>
    </dgm:pt>
    <dgm:pt modelId="{E025449A-CDEC-47A4-B0A9-0F59EAAAB0BA}" type="sibTrans" cxnId="{5095EF3F-7FC6-4CF1-8F36-CE8E09BE182F}">
      <dgm:prSet/>
      <dgm:spPr/>
      <dgm:t>
        <a:bodyPr/>
        <a:lstStyle/>
        <a:p>
          <a:endParaRPr lang="en-US"/>
        </a:p>
      </dgm:t>
    </dgm:pt>
    <dgm:pt modelId="{8C8095CE-AA54-4FA3-8F0B-DF13BCF23301}" type="pres">
      <dgm:prSet presAssocID="{10A1F8AA-DC32-4778-85EC-B43814022645}" presName="linearFlow" presStyleCnt="0">
        <dgm:presLayoutVars>
          <dgm:dir/>
          <dgm:resizeHandles val="exact"/>
        </dgm:presLayoutVars>
      </dgm:prSet>
      <dgm:spPr/>
    </dgm:pt>
    <dgm:pt modelId="{7D5FE6B8-84F0-47E5-8EE8-156580A13389}" type="pres">
      <dgm:prSet presAssocID="{9C4152F2-3878-4659-9826-71DD02C78F4D}" presName="composite" presStyleCnt="0"/>
      <dgm:spPr/>
    </dgm:pt>
    <dgm:pt modelId="{952CB4C6-272F-450C-A10E-F6B6755855F5}" type="pres">
      <dgm:prSet presAssocID="{9C4152F2-3878-4659-9826-71DD02C78F4D}" presName="imgShp" presStyleLbl="fgImgPlace1" presStyleIdx="0" presStyleCnt="7" custLinFactX="-51554" custLinFactNeighborX="-100000" custLinFactNeighborY="7457"/>
      <dgm:spPr>
        <a:blipFill>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dgm:spPr>
    </dgm:pt>
    <dgm:pt modelId="{7BEC2E24-B2AF-464F-9275-40A712A71717}" type="pres">
      <dgm:prSet presAssocID="{9C4152F2-3878-4659-9826-71DD02C78F4D}" presName="txShp" presStyleLbl="node1" presStyleIdx="0" presStyleCnt="7" custScaleX="129858">
        <dgm:presLayoutVars>
          <dgm:bulletEnabled val="1"/>
        </dgm:presLayoutVars>
      </dgm:prSet>
      <dgm:spPr/>
    </dgm:pt>
    <dgm:pt modelId="{AECD04A4-9F54-4DD6-A89C-DAB6C46EE320}" type="pres">
      <dgm:prSet presAssocID="{EDBC7D0A-5C5E-40CE-AC14-2B5D6DFECEAC}" presName="spacing" presStyleCnt="0"/>
      <dgm:spPr/>
    </dgm:pt>
    <dgm:pt modelId="{1675783C-018C-4841-B8F8-A5223BE63079}" type="pres">
      <dgm:prSet presAssocID="{7B26F9E3-EAB8-495D-904B-5E7D89D2848B}" presName="composite" presStyleCnt="0"/>
      <dgm:spPr/>
    </dgm:pt>
    <dgm:pt modelId="{D475D1E5-723E-4D46-A7ED-8C41229688F3}" type="pres">
      <dgm:prSet presAssocID="{7B26F9E3-EAB8-495D-904B-5E7D89D2848B}" presName="imgShp" presStyleLbl="fgImgPlace1" presStyleIdx="1" presStyleCnt="7" custLinFactX="-43037" custLinFactNeighborX="-100000" custLinFactNeighborY="-1907"/>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2EAA09C-8F7F-4998-BC57-561FF87C7DB2}" type="pres">
      <dgm:prSet presAssocID="{7B26F9E3-EAB8-495D-904B-5E7D89D2848B}" presName="txShp" presStyleLbl="node1" presStyleIdx="1" presStyleCnt="7" custScaleX="130895" custLinFactNeighborX="-912">
        <dgm:presLayoutVars>
          <dgm:bulletEnabled val="1"/>
        </dgm:presLayoutVars>
      </dgm:prSet>
      <dgm:spPr/>
    </dgm:pt>
    <dgm:pt modelId="{29F41B27-2A9D-4A9B-BC5B-AF71461A62AE}" type="pres">
      <dgm:prSet presAssocID="{50571868-6921-49F5-9EEC-7ABA278F4D22}" presName="spacing" presStyleCnt="0"/>
      <dgm:spPr/>
    </dgm:pt>
    <dgm:pt modelId="{44810D6F-2108-4079-ACD3-A06176CE8332}" type="pres">
      <dgm:prSet presAssocID="{2D5F4CDE-2AAE-4E04-8CB2-A20071488A2C}" presName="composite" presStyleCnt="0"/>
      <dgm:spPr/>
    </dgm:pt>
    <dgm:pt modelId="{642C63CF-D516-480E-A1BD-26EDA53265CF}" type="pres">
      <dgm:prSet presAssocID="{2D5F4CDE-2AAE-4E04-8CB2-A20071488A2C}" presName="imgShp" presStyleLbl="fgImgPlace1" presStyleIdx="2" presStyleCnt="7" custLinFactX="-34596" custLinFactNeighborX="-100000" custLinFactNeighborY="-5126"/>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pt>
    <dgm:pt modelId="{70BC97E7-841A-4F4B-872E-8BD1C360B1FE}" type="pres">
      <dgm:prSet presAssocID="{2D5F4CDE-2AAE-4E04-8CB2-A20071488A2C}" presName="txShp" presStyleLbl="node1" presStyleIdx="2" presStyleCnt="7" custScaleX="128284">
        <dgm:presLayoutVars>
          <dgm:bulletEnabled val="1"/>
        </dgm:presLayoutVars>
      </dgm:prSet>
      <dgm:spPr/>
    </dgm:pt>
    <dgm:pt modelId="{61A65D90-45E2-4C5D-9046-8F40C20DF376}" type="pres">
      <dgm:prSet presAssocID="{6A4E848E-4EE8-48E4-9520-B8973D304FED}" presName="spacing" presStyleCnt="0"/>
      <dgm:spPr/>
    </dgm:pt>
    <dgm:pt modelId="{76A47E11-8082-4ABA-A71E-643AF2CD9EB5}" type="pres">
      <dgm:prSet presAssocID="{4C8B88E5-0A5F-4F01-90B1-B7FB691DF6CE}" presName="composite" presStyleCnt="0"/>
      <dgm:spPr/>
    </dgm:pt>
    <dgm:pt modelId="{DB51902B-5C09-466A-A3F3-5749E7EDB39C}" type="pres">
      <dgm:prSet presAssocID="{4C8B88E5-0A5F-4F01-90B1-B7FB691DF6CE}" presName="imgShp" presStyleLbl="fgImgPlace1" presStyleIdx="3" presStyleCnt="7" custLinFactX="-21110" custLinFactNeighborX="-100000" custLinFactNeighborY="2162"/>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 modelId="{D1FDE9F1-B881-41FE-83B3-D55908435815}" type="pres">
      <dgm:prSet presAssocID="{4C8B88E5-0A5F-4F01-90B1-B7FB691DF6CE}" presName="txShp" presStyleLbl="node1" presStyleIdx="3" presStyleCnt="7" custScaleX="126907" custLinFactNeighborX="-99" custLinFactNeighborY="7469">
        <dgm:presLayoutVars>
          <dgm:bulletEnabled val="1"/>
        </dgm:presLayoutVars>
      </dgm:prSet>
      <dgm:spPr/>
    </dgm:pt>
    <dgm:pt modelId="{4FA5B770-7DC1-4D25-9252-72408DE90FC6}" type="pres">
      <dgm:prSet presAssocID="{8D687E3B-CCF9-454A-9563-549999A206D3}" presName="spacing" presStyleCnt="0"/>
      <dgm:spPr/>
    </dgm:pt>
    <dgm:pt modelId="{16EC34C1-7C0D-4990-8779-75298A1A97E6}" type="pres">
      <dgm:prSet presAssocID="{AD5B3E2F-0A8A-43E7-B8E4-BDE529DAAADA}" presName="composite" presStyleCnt="0"/>
      <dgm:spPr/>
    </dgm:pt>
    <dgm:pt modelId="{C0E6BF84-5B7F-48A1-81F5-9867F75EB34F}" type="pres">
      <dgm:prSet presAssocID="{AD5B3E2F-0A8A-43E7-B8E4-BDE529DAAADA}" presName="imgShp" presStyleLbl="fgImgPlace1" presStyleIdx="4" presStyleCnt="7" custLinFactX="-21110" custLinFactNeighborX="-100000" custLinFactNeighborY="143"/>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1B9A8291-4636-42C2-AAE8-1AE15AE3330B}" type="pres">
      <dgm:prSet presAssocID="{AD5B3E2F-0A8A-43E7-B8E4-BDE529DAAADA}" presName="txShp" presStyleLbl="node1" presStyleIdx="4" presStyleCnt="7" custScaleX="126316">
        <dgm:presLayoutVars>
          <dgm:bulletEnabled val="1"/>
        </dgm:presLayoutVars>
      </dgm:prSet>
      <dgm:spPr/>
    </dgm:pt>
    <dgm:pt modelId="{CDC00124-D743-4F0D-BADA-E6C4AD1AC6AC}" type="pres">
      <dgm:prSet presAssocID="{AFAC7957-76B5-435D-8264-E5206832940B}" presName="spacing" presStyleCnt="0"/>
      <dgm:spPr/>
    </dgm:pt>
    <dgm:pt modelId="{68FE98E4-9E7E-4CD6-B330-87B0395F5596}" type="pres">
      <dgm:prSet presAssocID="{A4A00D6E-24A3-4B76-8807-140343115348}" presName="composite" presStyleCnt="0"/>
      <dgm:spPr/>
    </dgm:pt>
    <dgm:pt modelId="{083C598C-7A86-4A6F-A325-EF19DB83BB46}" type="pres">
      <dgm:prSet presAssocID="{A4A00D6E-24A3-4B76-8807-140343115348}" presName="imgShp" presStyleLbl="fgImgPlace1" presStyleIdx="5" presStyleCnt="7" custLinFactX="-26325" custLinFactNeighborX="-100000" custLinFactNeighborY="-4188"/>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dgm:spPr>
    </dgm:pt>
    <dgm:pt modelId="{2363C48F-58A9-49F1-BBA4-DF88E223689C}" type="pres">
      <dgm:prSet presAssocID="{A4A00D6E-24A3-4B76-8807-140343115348}" presName="txShp" presStyleLbl="node1" presStyleIdx="5" presStyleCnt="7" custScaleX="128087" custScaleY="104068" custLinFactNeighborX="-1279" custLinFactNeighborY="-2046">
        <dgm:presLayoutVars>
          <dgm:bulletEnabled val="1"/>
        </dgm:presLayoutVars>
      </dgm:prSet>
      <dgm:spPr/>
    </dgm:pt>
    <dgm:pt modelId="{858E8802-F6AA-4EBC-91DC-2BF45616D257}" type="pres">
      <dgm:prSet presAssocID="{E025449A-CDEC-47A4-B0A9-0F59EAAAB0BA}" presName="spacing" presStyleCnt="0"/>
      <dgm:spPr/>
    </dgm:pt>
    <dgm:pt modelId="{13FBDAB0-C971-4486-98EF-CAF0DF90F342}" type="pres">
      <dgm:prSet presAssocID="{DFB53DD5-A0D3-4466-B6DC-2D6846A9AE65}" presName="composite" presStyleCnt="0"/>
      <dgm:spPr/>
    </dgm:pt>
    <dgm:pt modelId="{DB29F45A-836B-4822-AB4C-EBE479E34A9B}" type="pres">
      <dgm:prSet presAssocID="{DFB53DD5-A0D3-4466-B6DC-2D6846A9AE65}" presName="imgShp" presStyleLbl="fgImgPlace1" presStyleIdx="6" presStyleCnt="7" custLinFactX="-37315" custLinFactNeighborX="-100000" custLinFactNeighborY="-3814"/>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pt>
    <dgm:pt modelId="{29FCD588-4F3B-4F2B-BB0E-0CF2A28864E6}" type="pres">
      <dgm:prSet presAssocID="{DFB53DD5-A0D3-4466-B6DC-2D6846A9AE65}" presName="txShp" presStyleLbl="node1" presStyleIdx="6" presStyleCnt="7" custScaleX="127103">
        <dgm:presLayoutVars>
          <dgm:bulletEnabled val="1"/>
        </dgm:presLayoutVars>
      </dgm:prSet>
      <dgm:spPr/>
    </dgm:pt>
  </dgm:ptLst>
  <dgm:cxnLst>
    <dgm:cxn modelId="{8E152208-A156-43D0-BDA6-6C9A80BFD531}" type="presOf" srcId="{AD5B3E2F-0A8A-43E7-B8E4-BDE529DAAADA}" destId="{1B9A8291-4636-42C2-AAE8-1AE15AE3330B}" srcOrd="0" destOrd="0" presId="urn:microsoft.com/office/officeart/2005/8/layout/vList3"/>
    <dgm:cxn modelId="{ADD7E41E-3C5C-42B9-8A60-C6E50F6D63C0}" type="presOf" srcId="{A4A00D6E-24A3-4B76-8807-140343115348}" destId="{2363C48F-58A9-49F1-BBA4-DF88E223689C}" srcOrd="0" destOrd="0" presId="urn:microsoft.com/office/officeart/2005/8/layout/vList3"/>
    <dgm:cxn modelId="{50F64125-AD38-4D1B-94D6-54F0330B4758}" type="presOf" srcId="{10A1F8AA-DC32-4778-85EC-B43814022645}" destId="{8C8095CE-AA54-4FA3-8F0B-DF13BCF23301}" srcOrd="0" destOrd="0" presId="urn:microsoft.com/office/officeart/2005/8/layout/vList3"/>
    <dgm:cxn modelId="{CE71B334-CA39-410C-BEA5-7B81141356BA}" srcId="{10A1F8AA-DC32-4778-85EC-B43814022645}" destId="{DFB53DD5-A0D3-4466-B6DC-2D6846A9AE65}" srcOrd="6" destOrd="0" parTransId="{698892E8-3A68-47ED-A300-854AFAB0A1BB}" sibTransId="{93EF6502-0B6B-496C-9391-2765A520617A}"/>
    <dgm:cxn modelId="{5095EF3F-7FC6-4CF1-8F36-CE8E09BE182F}" srcId="{10A1F8AA-DC32-4778-85EC-B43814022645}" destId="{A4A00D6E-24A3-4B76-8807-140343115348}" srcOrd="5" destOrd="0" parTransId="{49A3B5AA-5F27-4AAC-8CB5-75D3AD2BFEB4}" sibTransId="{E025449A-CDEC-47A4-B0A9-0F59EAAAB0BA}"/>
    <dgm:cxn modelId="{2AE52145-55C5-4983-A193-E7D0209EB4E5}" srcId="{10A1F8AA-DC32-4778-85EC-B43814022645}" destId="{2D5F4CDE-2AAE-4E04-8CB2-A20071488A2C}" srcOrd="2" destOrd="0" parTransId="{7B1AD43D-A4DE-4C4A-B5B4-2546BDCDE413}" sibTransId="{6A4E848E-4EE8-48E4-9520-B8973D304FED}"/>
    <dgm:cxn modelId="{9DF9624B-C229-428A-983D-E51DFC0127C0}" type="presOf" srcId="{DFB53DD5-A0D3-4466-B6DC-2D6846A9AE65}" destId="{29FCD588-4F3B-4F2B-BB0E-0CF2A28864E6}" srcOrd="0" destOrd="0" presId="urn:microsoft.com/office/officeart/2005/8/layout/vList3"/>
    <dgm:cxn modelId="{EAF3B15F-968A-4C7A-BA59-2F2088AEB6F6}" type="presOf" srcId="{4C8B88E5-0A5F-4F01-90B1-B7FB691DF6CE}" destId="{D1FDE9F1-B881-41FE-83B3-D55908435815}" srcOrd="0" destOrd="0" presId="urn:microsoft.com/office/officeart/2005/8/layout/vList3"/>
    <dgm:cxn modelId="{0F495E6B-3173-48AB-97CC-EA526154B271}" srcId="{10A1F8AA-DC32-4778-85EC-B43814022645}" destId="{9C4152F2-3878-4659-9826-71DD02C78F4D}" srcOrd="0" destOrd="0" parTransId="{E6465960-9CE0-4393-8E3A-497993864E77}" sibTransId="{EDBC7D0A-5C5E-40CE-AC14-2B5D6DFECEAC}"/>
    <dgm:cxn modelId="{485FE480-5DDD-422F-8B39-3C50BC7F31CC}" srcId="{10A1F8AA-DC32-4778-85EC-B43814022645}" destId="{AD5B3E2F-0A8A-43E7-B8E4-BDE529DAAADA}" srcOrd="4" destOrd="0" parTransId="{79FE0915-1417-424C-BA62-13886792C702}" sibTransId="{AFAC7957-76B5-435D-8264-E5206832940B}"/>
    <dgm:cxn modelId="{DF3C5CB1-11FE-4A5E-93EA-C5EA3A5CC33D}" type="presOf" srcId="{2D5F4CDE-2AAE-4E04-8CB2-A20071488A2C}" destId="{70BC97E7-841A-4F4B-872E-8BD1C360B1FE}" srcOrd="0" destOrd="0" presId="urn:microsoft.com/office/officeart/2005/8/layout/vList3"/>
    <dgm:cxn modelId="{A9A667CB-FF76-4F01-8E65-2B984C8A06E1}" srcId="{10A1F8AA-DC32-4778-85EC-B43814022645}" destId="{7B26F9E3-EAB8-495D-904B-5E7D89D2848B}" srcOrd="1" destOrd="0" parTransId="{6429D881-4BB9-4CD3-AA72-A9FE396A9F30}" sibTransId="{50571868-6921-49F5-9EEC-7ABA278F4D22}"/>
    <dgm:cxn modelId="{407D80DF-461C-4429-8C63-176C982C80C8}" type="presOf" srcId="{7B26F9E3-EAB8-495D-904B-5E7D89D2848B}" destId="{E2EAA09C-8F7F-4998-BC57-561FF87C7DB2}" srcOrd="0" destOrd="0" presId="urn:microsoft.com/office/officeart/2005/8/layout/vList3"/>
    <dgm:cxn modelId="{1A0D4CE9-F61D-4BEC-892E-D818A764740D}" type="presOf" srcId="{9C4152F2-3878-4659-9826-71DD02C78F4D}" destId="{7BEC2E24-B2AF-464F-9275-40A712A71717}" srcOrd="0" destOrd="0" presId="urn:microsoft.com/office/officeart/2005/8/layout/vList3"/>
    <dgm:cxn modelId="{2F4AADEE-485C-487E-AF7E-1AF3F00F3FCB}" srcId="{10A1F8AA-DC32-4778-85EC-B43814022645}" destId="{4C8B88E5-0A5F-4F01-90B1-B7FB691DF6CE}" srcOrd="3" destOrd="0" parTransId="{A3566C85-27C3-4545-A116-604B851E46FA}" sibTransId="{8D687E3B-CCF9-454A-9563-549999A206D3}"/>
    <dgm:cxn modelId="{30D7FE28-FC3F-4120-AF67-2CEC6E121DC0}" type="presParOf" srcId="{8C8095CE-AA54-4FA3-8F0B-DF13BCF23301}" destId="{7D5FE6B8-84F0-47E5-8EE8-156580A13389}" srcOrd="0" destOrd="0" presId="urn:microsoft.com/office/officeart/2005/8/layout/vList3"/>
    <dgm:cxn modelId="{25C13C41-DD7E-4AB0-BD47-6BA7CF463EE8}" type="presParOf" srcId="{7D5FE6B8-84F0-47E5-8EE8-156580A13389}" destId="{952CB4C6-272F-450C-A10E-F6B6755855F5}" srcOrd="0" destOrd="0" presId="urn:microsoft.com/office/officeart/2005/8/layout/vList3"/>
    <dgm:cxn modelId="{F11AA8E3-ED13-424A-9974-1234BB420830}" type="presParOf" srcId="{7D5FE6B8-84F0-47E5-8EE8-156580A13389}" destId="{7BEC2E24-B2AF-464F-9275-40A712A71717}" srcOrd="1" destOrd="0" presId="urn:microsoft.com/office/officeart/2005/8/layout/vList3"/>
    <dgm:cxn modelId="{FD038BC4-B7CC-41DE-BF96-EF25E0150631}" type="presParOf" srcId="{8C8095CE-AA54-4FA3-8F0B-DF13BCF23301}" destId="{AECD04A4-9F54-4DD6-A89C-DAB6C46EE320}" srcOrd="1" destOrd="0" presId="urn:microsoft.com/office/officeart/2005/8/layout/vList3"/>
    <dgm:cxn modelId="{A945F8AD-7682-4F04-A4B3-3B31112D925A}" type="presParOf" srcId="{8C8095CE-AA54-4FA3-8F0B-DF13BCF23301}" destId="{1675783C-018C-4841-B8F8-A5223BE63079}" srcOrd="2" destOrd="0" presId="urn:microsoft.com/office/officeart/2005/8/layout/vList3"/>
    <dgm:cxn modelId="{FE529131-BAD8-4B75-9927-4140921668A7}" type="presParOf" srcId="{1675783C-018C-4841-B8F8-A5223BE63079}" destId="{D475D1E5-723E-4D46-A7ED-8C41229688F3}" srcOrd="0" destOrd="0" presId="urn:microsoft.com/office/officeart/2005/8/layout/vList3"/>
    <dgm:cxn modelId="{6230F40D-1B6A-48E3-BFD7-5332E68F6B46}" type="presParOf" srcId="{1675783C-018C-4841-B8F8-A5223BE63079}" destId="{E2EAA09C-8F7F-4998-BC57-561FF87C7DB2}" srcOrd="1" destOrd="0" presId="urn:microsoft.com/office/officeart/2005/8/layout/vList3"/>
    <dgm:cxn modelId="{FA6925B6-152D-4325-8295-F5AAB92E7D1A}" type="presParOf" srcId="{8C8095CE-AA54-4FA3-8F0B-DF13BCF23301}" destId="{29F41B27-2A9D-4A9B-BC5B-AF71461A62AE}" srcOrd="3" destOrd="0" presId="urn:microsoft.com/office/officeart/2005/8/layout/vList3"/>
    <dgm:cxn modelId="{939EAF3B-F74A-498F-A6ED-7A2ECDED7494}" type="presParOf" srcId="{8C8095CE-AA54-4FA3-8F0B-DF13BCF23301}" destId="{44810D6F-2108-4079-ACD3-A06176CE8332}" srcOrd="4" destOrd="0" presId="urn:microsoft.com/office/officeart/2005/8/layout/vList3"/>
    <dgm:cxn modelId="{1B94C0AF-A91F-417C-9101-3C7AE7BAF6C8}" type="presParOf" srcId="{44810D6F-2108-4079-ACD3-A06176CE8332}" destId="{642C63CF-D516-480E-A1BD-26EDA53265CF}" srcOrd="0" destOrd="0" presId="urn:microsoft.com/office/officeart/2005/8/layout/vList3"/>
    <dgm:cxn modelId="{E2E80C92-C49E-4876-8E9C-788F6B5BF7A1}" type="presParOf" srcId="{44810D6F-2108-4079-ACD3-A06176CE8332}" destId="{70BC97E7-841A-4F4B-872E-8BD1C360B1FE}" srcOrd="1" destOrd="0" presId="urn:microsoft.com/office/officeart/2005/8/layout/vList3"/>
    <dgm:cxn modelId="{2F1A4823-D7B3-4659-AB00-F72A56AB0B56}" type="presParOf" srcId="{8C8095CE-AA54-4FA3-8F0B-DF13BCF23301}" destId="{61A65D90-45E2-4C5D-9046-8F40C20DF376}" srcOrd="5" destOrd="0" presId="urn:microsoft.com/office/officeart/2005/8/layout/vList3"/>
    <dgm:cxn modelId="{212149FE-A46A-4A98-A306-6008FE0A284A}" type="presParOf" srcId="{8C8095CE-AA54-4FA3-8F0B-DF13BCF23301}" destId="{76A47E11-8082-4ABA-A71E-643AF2CD9EB5}" srcOrd="6" destOrd="0" presId="urn:microsoft.com/office/officeart/2005/8/layout/vList3"/>
    <dgm:cxn modelId="{00B3E1C0-0FBB-4DF8-943D-1D589A95649B}" type="presParOf" srcId="{76A47E11-8082-4ABA-A71E-643AF2CD9EB5}" destId="{DB51902B-5C09-466A-A3F3-5749E7EDB39C}" srcOrd="0" destOrd="0" presId="urn:microsoft.com/office/officeart/2005/8/layout/vList3"/>
    <dgm:cxn modelId="{91634940-ED0C-4E41-B2C4-667A81A72F4F}" type="presParOf" srcId="{76A47E11-8082-4ABA-A71E-643AF2CD9EB5}" destId="{D1FDE9F1-B881-41FE-83B3-D55908435815}" srcOrd="1" destOrd="0" presId="urn:microsoft.com/office/officeart/2005/8/layout/vList3"/>
    <dgm:cxn modelId="{00E1E6F4-A5F2-4F9C-A852-50C95FD6A9B4}" type="presParOf" srcId="{8C8095CE-AA54-4FA3-8F0B-DF13BCF23301}" destId="{4FA5B770-7DC1-4D25-9252-72408DE90FC6}" srcOrd="7" destOrd="0" presId="urn:microsoft.com/office/officeart/2005/8/layout/vList3"/>
    <dgm:cxn modelId="{59DAA94F-B8ED-4A2D-8765-4EE5FE76991F}" type="presParOf" srcId="{8C8095CE-AA54-4FA3-8F0B-DF13BCF23301}" destId="{16EC34C1-7C0D-4990-8779-75298A1A97E6}" srcOrd="8" destOrd="0" presId="urn:microsoft.com/office/officeart/2005/8/layout/vList3"/>
    <dgm:cxn modelId="{CE1BCDB3-53AF-45EA-AB48-480663AF70A2}" type="presParOf" srcId="{16EC34C1-7C0D-4990-8779-75298A1A97E6}" destId="{C0E6BF84-5B7F-48A1-81F5-9867F75EB34F}" srcOrd="0" destOrd="0" presId="urn:microsoft.com/office/officeart/2005/8/layout/vList3"/>
    <dgm:cxn modelId="{8DF33B95-A0C4-480D-9B34-1E1F75D947C4}" type="presParOf" srcId="{16EC34C1-7C0D-4990-8779-75298A1A97E6}" destId="{1B9A8291-4636-42C2-AAE8-1AE15AE3330B}" srcOrd="1" destOrd="0" presId="urn:microsoft.com/office/officeart/2005/8/layout/vList3"/>
    <dgm:cxn modelId="{03B75A08-8550-4B03-858E-B7C85E4EE2E8}" type="presParOf" srcId="{8C8095CE-AA54-4FA3-8F0B-DF13BCF23301}" destId="{CDC00124-D743-4F0D-BADA-E6C4AD1AC6AC}" srcOrd="9" destOrd="0" presId="urn:microsoft.com/office/officeart/2005/8/layout/vList3"/>
    <dgm:cxn modelId="{23C6E7B3-FA7B-4CFD-A657-0ACDE2C4A64A}" type="presParOf" srcId="{8C8095CE-AA54-4FA3-8F0B-DF13BCF23301}" destId="{68FE98E4-9E7E-4CD6-B330-87B0395F5596}" srcOrd="10" destOrd="0" presId="urn:microsoft.com/office/officeart/2005/8/layout/vList3"/>
    <dgm:cxn modelId="{8BF7FB26-F54C-4B2A-8837-74D1AF5CDACD}" type="presParOf" srcId="{68FE98E4-9E7E-4CD6-B330-87B0395F5596}" destId="{083C598C-7A86-4A6F-A325-EF19DB83BB46}" srcOrd="0" destOrd="0" presId="urn:microsoft.com/office/officeart/2005/8/layout/vList3"/>
    <dgm:cxn modelId="{5F53AAF7-96E3-4DCC-B698-E6AD74DAA4FB}" type="presParOf" srcId="{68FE98E4-9E7E-4CD6-B330-87B0395F5596}" destId="{2363C48F-58A9-49F1-BBA4-DF88E223689C}" srcOrd="1" destOrd="0" presId="urn:microsoft.com/office/officeart/2005/8/layout/vList3"/>
    <dgm:cxn modelId="{277C2B59-8EC5-4808-9941-AACBBAF0F7A2}" type="presParOf" srcId="{8C8095CE-AA54-4FA3-8F0B-DF13BCF23301}" destId="{858E8802-F6AA-4EBC-91DC-2BF45616D257}" srcOrd="11" destOrd="0" presId="urn:microsoft.com/office/officeart/2005/8/layout/vList3"/>
    <dgm:cxn modelId="{1606B945-F697-4DA2-A680-2EA08E4852F8}" type="presParOf" srcId="{8C8095CE-AA54-4FA3-8F0B-DF13BCF23301}" destId="{13FBDAB0-C971-4486-98EF-CAF0DF90F342}" srcOrd="12" destOrd="0" presId="urn:microsoft.com/office/officeart/2005/8/layout/vList3"/>
    <dgm:cxn modelId="{3A86208C-74BE-407C-984B-B5F7BEF675A6}" type="presParOf" srcId="{13FBDAB0-C971-4486-98EF-CAF0DF90F342}" destId="{DB29F45A-836B-4822-AB4C-EBE479E34A9B}" srcOrd="0" destOrd="0" presId="urn:microsoft.com/office/officeart/2005/8/layout/vList3"/>
    <dgm:cxn modelId="{DCEF5B5A-7B10-41BF-B534-481E261C150D}" type="presParOf" srcId="{13FBDAB0-C971-4486-98EF-CAF0DF90F342}" destId="{29FCD588-4F3B-4F2B-BB0E-0CF2A28864E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35C538-699F-439C-80A9-E1AA53B77CC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7B30F28-0C0F-485B-965A-FA9A420B3BA1}">
      <dgm:prSet phldrT="[Text]"/>
      <dgm:spPr/>
      <dgm:t>
        <a:bodyPr/>
        <a:lstStyle/>
        <a:p>
          <a:r>
            <a:rPr lang="en-GB" dirty="0"/>
            <a:t>1.</a:t>
          </a:r>
          <a:r>
            <a:rPr lang="lt-LT" dirty="0"/>
            <a:t>iki 202</a:t>
          </a:r>
          <a:r>
            <a:rPr lang="en-US" altLang="zh-TW" dirty="0"/>
            <a:t>1</a:t>
          </a:r>
          <a:r>
            <a:rPr lang="lt-LT" dirty="0"/>
            <a:t> m.  suformuoti sukomplektuotas pajėgias su būtinais rezervais (sportininkais</a:t>
          </a:r>
          <a:r>
            <a:rPr lang="zh-TW" altLang="en-US" dirty="0"/>
            <a:t> </a:t>
          </a:r>
          <a:r>
            <a:rPr lang="lt-LT" altLang="zh-TW" dirty="0"/>
            <a:t>kandidatais</a:t>
          </a:r>
          <a:r>
            <a:rPr lang="lt-LT" dirty="0"/>
            <a:t>) Lietuvos rinktines, kurių sportininkai gebėtų tinkamai varžytis bei siekti medalių tarptautinėse varžybose:</a:t>
          </a:r>
          <a:endParaRPr lang="en-US" dirty="0"/>
        </a:p>
      </dgm:t>
    </dgm:pt>
    <dgm:pt modelId="{B385E5E9-A16C-4C00-BEC9-C94F66A25C52}" type="parTrans" cxnId="{AE332AD1-9E7F-42B0-A87F-BF4FDE97E831}">
      <dgm:prSet/>
      <dgm:spPr/>
      <dgm:t>
        <a:bodyPr/>
        <a:lstStyle/>
        <a:p>
          <a:endParaRPr lang="en-US"/>
        </a:p>
      </dgm:t>
    </dgm:pt>
    <dgm:pt modelId="{536AD46A-0122-4609-99F8-394909768FFB}" type="sibTrans" cxnId="{AE332AD1-9E7F-42B0-A87F-BF4FDE97E831}">
      <dgm:prSet/>
      <dgm:spPr/>
      <dgm:t>
        <a:bodyPr/>
        <a:lstStyle/>
        <a:p>
          <a:endParaRPr lang="en-US"/>
        </a:p>
      </dgm:t>
    </dgm:pt>
    <dgm:pt modelId="{1DE5C8C4-F87B-460C-BB4C-D8362C249E87}">
      <dgm:prSet phldrT="[Text]"/>
      <dgm:spPr/>
      <dgm:t>
        <a:bodyPr/>
        <a:lstStyle/>
        <a:p>
          <a:r>
            <a:rPr lang="lt-LT" dirty="0"/>
            <a:t>1.1 Elito vyrų ir moterų rinktines/komandas, gebančias siekti medalių Olimpinėse</a:t>
          </a:r>
          <a:r>
            <a:rPr lang="en-GB" dirty="0"/>
            <a:t>  </a:t>
          </a:r>
          <a:r>
            <a:rPr lang="lt-LT" dirty="0"/>
            <a:t>žaidynėse –– Plento ALL, Plento grupinių  lenktynių, Dviračių treko, BMX ir MTB olimpinėse rungtyse.). </a:t>
          </a:r>
          <a:endParaRPr lang="en-US" dirty="0"/>
        </a:p>
      </dgm:t>
    </dgm:pt>
    <dgm:pt modelId="{48E0DA24-B415-4006-A3AB-80C2A6754601}" type="parTrans" cxnId="{D0A6CDEA-5BDE-4067-BF1F-EB8666B8A628}">
      <dgm:prSet/>
      <dgm:spPr/>
      <dgm:t>
        <a:bodyPr/>
        <a:lstStyle/>
        <a:p>
          <a:endParaRPr lang="en-US"/>
        </a:p>
      </dgm:t>
    </dgm:pt>
    <dgm:pt modelId="{8E511CCF-7709-4111-8FAB-C540E69FDB90}" type="sibTrans" cxnId="{D0A6CDEA-5BDE-4067-BF1F-EB8666B8A628}">
      <dgm:prSet/>
      <dgm:spPr/>
      <dgm:t>
        <a:bodyPr/>
        <a:lstStyle/>
        <a:p>
          <a:endParaRPr lang="en-US" dirty="0"/>
        </a:p>
      </dgm:t>
    </dgm:pt>
    <dgm:pt modelId="{A4992159-4271-48E4-9D8E-A3AB3B76A9B9}">
      <dgm:prSet phldrT="[Text]"/>
      <dgm:spPr/>
      <dgm:t>
        <a:bodyPr/>
        <a:lstStyle/>
        <a:p>
          <a:r>
            <a:rPr lang="lt-LT" dirty="0"/>
            <a:t>1.2 Vyrų ir moterų elito, U23, Jaunių, Jaunučių, bei visų amžiaus grupių Veteranų rinktines, gebančias siekti medalių Pasaulio, Europos, čempionatuose visose disciplinose.  Vyrų ir/arba moterų rinktinė (elito komanda) sukomplektuota ir pilna sudėtimi pajėgi dalyvauti pagrindinės aukščiausios kategorijos varžybose į kurias kviečiamos nacionalinės rinktinės</a:t>
          </a:r>
          <a:endParaRPr lang="en-US" dirty="0"/>
        </a:p>
      </dgm:t>
    </dgm:pt>
    <dgm:pt modelId="{EF6A1FB3-D0D9-4394-A207-511A89FD3056}" type="parTrans" cxnId="{26894982-450C-4C30-9399-F408722C686D}">
      <dgm:prSet/>
      <dgm:spPr/>
      <dgm:t>
        <a:bodyPr/>
        <a:lstStyle/>
        <a:p>
          <a:endParaRPr lang="en-US"/>
        </a:p>
      </dgm:t>
    </dgm:pt>
    <dgm:pt modelId="{06338CD6-9D27-4572-98B6-2AFEF262F31F}" type="sibTrans" cxnId="{26894982-450C-4C30-9399-F408722C686D}">
      <dgm:prSet/>
      <dgm:spPr/>
      <dgm:t>
        <a:bodyPr/>
        <a:lstStyle/>
        <a:p>
          <a:endParaRPr lang="en-US"/>
        </a:p>
      </dgm:t>
    </dgm:pt>
    <dgm:pt modelId="{846807D1-C078-453D-B098-6D335ED4FED1}">
      <dgm:prSet phldrT="[Text]"/>
      <dgm:spPr/>
      <dgm:t>
        <a:bodyPr/>
        <a:lstStyle/>
        <a:p>
          <a:r>
            <a:rPr lang="lt-LT" dirty="0"/>
            <a:t>2. Bendradarbiaujant su LDSF nariais, rėmėjais ir partneriais bei pačiais sportininkais/dalyviais užsitikrinti būtinus resursus, skirtus deleguoti visas suformuotas rinktines dalyvauti Olimpinėse žaidynėse, parolimpinėse žaidynėse, Pasaulio ir Europos čempionatuose, aukščiausios kategorijos varžybose į kurias kviečiamos nacionalinės rinktinės.</a:t>
          </a:r>
          <a:endParaRPr lang="en-US" dirty="0"/>
        </a:p>
      </dgm:t>
    </dgm:pt>
    <dgm:pt modelId="{0401BAE9-5A6C-4C2A-AC2C-B0CB83742EB1}" type="parTrans" cxnId="{F54CB702-F6A8-46BB-9C4C-42A1AD8AF4A4}">
      <dgm:prSet/>
      <dgm:spPr/>
      <dgm:t>
        <a:bodyPr/>
        <a:lstStyle/>
        <a:p>
          <a:endParaRPr lang="en-US"/>
        </a:p>
      </dgm:t>
    </dgm:pt>
    <dgm:pt modelId="{FA97A36C-8206-4C41-8CC1-1551CCAE2D7E}" type="sibTrans" cxnId="{F54CB702-F6A8-46BB-9C4C-42A1AD8AF4A4}">
      <dgm:prSet/>
      <dgm:spPr/>
      <dgm:t>
        <a:bodyPr/>
        <a:lstStyle/>
        <a:p>
          <a:endParaRPr lang="en-US"/>
        </a:p>
      </dgm:t>
    </dgm:pt>
    <dgm:pt modelId="{454F45E2-A1F1-4A48-93AF-EDD23C10BC6F}" type="pres">
      <dgm:prSet presAssocID="{EA35C538-699F-439C-80A9-E1AA53B77CCA}" presName="outerComposite" presStyleCnt="0">
        <dgm:presLayoutVars>
          <dgm:chMax val="5"/>
          <dgm:dir/>
          <dgm:resizeHandles val="exact"/>
        </dgm:presLayoutVars>
      </dgm:prSet>
      <dgm:spPr/>
    </dgm:pt>
    <dgm:pt modelId="{4C2D0CA7-062C-457B-814F-8DFBB072DF3C}" type="pres">
      <dgm:prSet presAssocID="{EA35C538-699F-439C-80A9-E1AA53B77CCA}" presName="dummyMaxCanvas" presStyleCnt="0">
        <dgm:presLayoutVars/>
      </dgm:prSet>
      <dgm:spPr/>
    </dgm:pt>
    <dgm:pt modelId="{FAE41FD7-6787-4C5E-BF19-98DD5813C07D}" type="pres">
      <dgm:prSet presAssocID="{EA35C538-699F-439C-80A9-E1AA53B77CCA}" presName="FourNodes_1" presStyleLbl="node1" presStyleIdx="0" presStyleCnt="4">
        <dgm:presLayoutVars>
          <dgm:bulletEnabled val="1"/>
        </dgm:presLayoutVars>
      </dgm:prSet>
      <dgm:spPr/>
    </dgm:pt>
    <dgm:pt modelId="{7448FA8E-0CDE-4FAE-B7F3-3E9393EE7F41}" type="pres">
      <dgm:prSet presAssocID="{EA35C538-699F-439C-80A9-E1AA53B77CCA}" presName="FourNodes_2" presStyleLbl="node1" presStyleIdx="1" presStyleCnt="4" custLinFactNeighborX="13226" custLinFactNeighborY="-2287">
        <dgm:presLayoutVars>
          <dgm:bulletEnabled val="1"/>
        </dgm:presLayoutVars>
      </dgm:prSet>
      <dgm:spPr/>
    </dgm:pt>
    <dgm:pt modelId="{F18DC02D-5A6D-4233-9659-E2A7B44A8EC6}" type="pres">
      <dgm:prSet presAssocID="{EA35C538-699F-439C-80A9-E1AA53B77CCA}" presName="FourNodes_3" presStyleLbl="node1" presStyleIdx="2" presStyleCnt="4" custLinFactNeighborX="5169" custLinFactNeighborY="2337">
        <dgm:presLayoutVars>
          <dgm:bulletEnabled val="1"/>
        </dgm:presLayoutVars>
      </dgm:prSet>
      <dgm:spPr/>
    </dgm:pt>
    <dgm:pt modelId="{AACFC539-CC02-4DF1-8158-C9B00CBAAC53}" type="pres">
      <dgm:prSet presAssocID="{EA35C538-699F-439C-80A9-E1AA53B77CCA}" presName="FourNodes_4" presStyleLbl="node1" presStyleIdx="3" presStyleCnt="4" custLinFactNeighborX="-25269" custLinFactNeighborY="-3189">
        <dgm:presLayoutVars>
          <dgm:bulletEnabled val="1"/>
        </dgm:presLayoutVars>
      </dgm:prSet>
      <dgm:spPr/>
    </dgm:pt>
    <dgm:pt modelId="{1BA7D757-0FE0-484A-9FDD-2A12262C21AB}" type="pres">
      <dgm:prSet presAssocID="{EA35C538-699F-439C-80A9-E1AA53B77CCA}" presName="FourConn_1-2" presStyleLbl="fgAccFollowNode1" presStyleIdx="0" presStyleCnt="3">
        <dgm:presLayoutVars>
          <dgm:bulletEnabled val="1"/>
        </dgm:presLayoutVars>
      </dgm:prSet>
      <dgm:spPr/>
    </dgm:pt>
    <dgm:pt modelId="{3039BD88-CA97-4454-9C1F-57A44F7D2370}" type="pres">
      <dgm:prSet presAssocID="{EA35C538-699F-439C-80A9-E1AA53B77CCA}" presName="FourConn_2-3" presStyleLbl="fgAccFollowNode1" presStyleIdx="1" presStyleCnt="3" custLinFactNeighborX="-78018" custLinFactNeighborY="-17490">
        <dgm:presLayoutVars>
          <dgm:bulletEnabled val="1"/>
        </dgm:presLayoutVars>
      </dgm:prSet>
      <dgm:spPr/>
    </dgm:pt>
    <dgm:pt modelId="{1748E5EA-FA72-43CA-9523-11A799BFF055}" type="pres">
      <dgm:prSet presAssocID="{EA35C538-699F-439C-80A9-E1AA53B77CCA}" presName="FourConn_3-4" presStyleLbl="fgAccFollowNode1" presStyleIdx="2" presStyleCnt="3" custLinFactX="-73356" custLinFactNeighborX="-100000" custLinFactNeighborY="7358">
        <dgm:presLayoutVars>
          <dgm:bulletEnabled val="1"/>
        </dgm:presLayoutVars>
      </dgm:prSet>
      <dgm:spPr/>
    </dgm:pt>
    <dgm:pt modelId="{335D1219-6D10-4486-A55F-A10153D987FE}" type="pres">
      <dgm:prSet presAssocID="{EA35C538-699F-439C-80A9-E1AA53B77CCA}" presName="FourNodes_1_text" presStyleLbl="node1" presStyleIdx="3" presStyleCnt="4">
        <dgm:presLayoutVars>
          <dgm:bulletEnabled val="1"/>
        </dgm:presLayoutVars>
      </dgm:prSet>
      <dgm:spPr/>
    </dgm:pt>
    <dgm:pt modelId="{6F4C516C-C3C1-42E4-9117-EBC3B41CEBB7}" type="pres">
      <dgm:prSet presAssocID="{EA35C538-699F-439C-80A9-E1AA53B77CCA}" presName="FourNodes_2_text" presStyleLbl="node1" presStyleIdx="3" presStyleCnt="4">
        <dgm:presLayoutVars>
          <dgm:bulletEnabled val="1"/>
        </dgm:presLayoutVars>
      </dgm:prSet>
      <dgm:spPr/>
    </dgm:pt>
    <dgm:pt modelId="{98517758-1DCA-4155-AFF2-E6F29D85C458}" type="pres">
      <dgm:prSet presAssocID="{EA35C538-699F-439C-80A9-E1AA53B77CCA}" presName="FourNodes_3_text" presStyleLbl="node1" presStyleIdx="3" presStyleCnt="4">
        <dgm:presLayoutVars>
          <dgm:bulletEnabled val="1"/>
        </dgm:presLayoutVars>
      </dgm:prSet>
      <dgm:spPr/>
    </dgm:pt>
    <dgm:pt modelId="{3B5412EE-D215-467A-8E4B-FAC42FC774A0}" type="pres">
      <dgm:prSet presAssocID="{EA35C538-699F-439C-80A9-E1AA53B77CCA}" presName="FourNodes_4_text" presStyleLbl="node1" presStyleIdx="3" presStyleCnt="4">
        <dgm:presLayoutVars>
          <dgm:bulletEnabled val="1"/>
        </dgm:presLayoutVars>
      </dgm:prSet>
      <dgm:spPr/>
    </dgm:pt>
  </dgm:ptLst>
  <dgm:cxnLst>
    <dgm:cxn modelId="{F54CB702-F6A8-46BB-9C4C-42A1AD8AF4A4}" srcId="{EA35C538-699F-439C-80A9-E1AA53B77CCA}" destId="{846807D1-C078-453D-B098-6D335ED4FED1}" srcOrd="3" destOrd="0" parTransId="{0401BAE9-5A6C-4C2A-AC2C-B0CB83742EB1}" sibTransId="{FA97A36C-8206-4C41-8CC1-1551CCAE2D7E}"/>
    <dgm:cxn modelId="{5AEC070F-D394-4BD6-96B6-260582562280}" type="presOf" srcId="{1DE5C8C4-F87B-460C-BB4C-D8362C249E87}" destId="{6F4C516C-C3C1-42E4-9117-EBC3B41CEBB7}" srcOrd="1" destOrd="0" presId="urn:microsoft.com/office/officeart/2005/8/layout/vProcess5"/>
    <dgm:cxn modelId="{3D39FA10-B730-4362-9E9B-3FACFC064590}" type="presOf" srcId="{536AD46A-0122-4609-99F8-394909768FFB}" destId="{1BA7D757-0FE0-484A-9FDD-2A12262C21AB}" srcOrd="0" destOrd="0" presId="urn:microsoft.com/office/officeart/2005/8/layout/vProcess5"/>
    <dgm:cxn modelId="{17C4DA3E-3C7D-4F14-9F06-2D668A330ECA}" type="presOf" srcId="{B7B30F28-0C0F-485B-965A-FA9A420B3BA1}" destId="{FAE41FD7-6787-4C5E-BF19-98DD5813C07D}" srcOrd="0" destOrd="0" presId="urn:microsoft.com/office/officeart/2005/8/layout/vProcess5"/>
    <dgm:cxn modelId="{925CB048-ECD1-4CAA-ACBB-7480B2A62C89}" type="presOf" srcId="{EA35C538-699F-439C-80A9-E1AA53B77CCA}" destId="{454F45E2-A1F1-4A48-93AF-EDD23C10BC6F}" srcOrd="0" destOrd="0" presId="urn:microsoft.com/office/officeart/2005/8/layout/vProcess5"/>
    <dgm:cxn modelId="{B2216F6A-7416-4798-9883-64B0E34DB743}" type="presOf" srcId="{846807D1-C078-453D-B098-6D335ED4FED1}" destId="{AACFC539-CC02-4DF1-8158-C9B00CBAAC53}" srcOrd="0" destOrd="0" presId="urn:microsoft.com/office/officeart/2005/8/layout/vProcess5"/>
    <dgm:cxn modelId="{26894982-450C-4C30-9399-F408722C686D}" srcId="{EA35C538-699F-439C-80A9-E1AA53B77CCA}" destId="{A4992159-4271-48E4-9D8E-A3AB3B76A9B9}" srcOrd="2" destOrd="0" parTransId="{EF6A1FB3-D0D9-4394-A207-511A89FD3056}" sibTransId="{06338CD6-9D27-4572-98B6-2AFEF262F31F}"/>
    <dgm:cxn modelId="{B944CE86-0986-429B-9302-EBF4F60A16D7}" type="presOf" srcId="{A4992159-4271-48E4-9D8E-A3AB3B76A9B9}" destId="{F18DC02D-5A6D-4233-9659-E2A7B44A8EC6}" srcOrd="0" destOrd="0" presId="urn:microsoft.com/office/officeart/2005/8/layout/vProcess5"/>
    <dgm:cxn modelId="{FBA7128F-2591-4413-BE7E-2A39B1A9E11A}" type="presOf" srcId="{B7B30F28-0C0F-485B-965A-FA9A420B3BA1}" destId="{335D1219-6D10-4486-A55F-A10153D987FE}" srcOrd="1" destOrd="0" presId="urn:microsoft.com/office/officeart/2005/8/layout/vProcess5"/>
    <dgm:cxn modelId="{5C1A6496-8405-4F74-9418-80E8288C8719}" type="presOf" srcId="{846807D1-C078-453D-B098-6D335ED4FED1}" destId="{3B5412EE-D215-467A-8E4B-FAC42FC774A0}" srcOrd="1" destOrd="0" presId="urn:microsoft.com/office/officeart/2005/8/layout/vProcess5"/>
    <dgm:cxn modelId="{D96E0EA6-C7B3-478E-9279-B35F1E0DFEEE}" type="presOf" srcId="{A4992159-4271-48E4-9D8E-A3AB3B76A9B9}" destId="{98517758-1DCA-4155-AFF2-E6F29D85C458}" srcOrd="1" destOrd="0" presId="urn:microsoft.com/office/officeart/2005/8/layout/vProcess5"/>
    <dgm:cxn modelId="{5F780BB3-18C5-4E93-9323-ADA14A6202C1}" type="presOf" srcId="{8E511CCF-7709-4111-8FAB-C540E69FDB90}" destId="{3039BD88-CA97-4454-9C1F-57A44F7D2370}" srcOrd="0" destOrd="0" presId="urn:microsoft.com/office/officeart/2005/8/layout/vProcess5"/>
    <dgm:cxn modelId="{AE332AD1-9E7F-42B0-A87F-BF4FDE97E831}" srcId="{EA35C538-699F-439C-80A9-E1AA53B77CCA}" destId="{B7B30F28-0C0F-485B-965A-FA9A420B3BA1}" srcOrd="0" destOrd="0" parTransId="{B385E5E9-A16C-4C00-BEC9-C94F66A25C52}" sibTransId="{536AD46A-0122-4609-99F8-394909768FFB}"/>
    <dgm:cxn modelId="{621AE3E9-4CB6-46FA-B137-9DE6F7B58C77}" type="presOf" srcId="{1DE5C8C4-F87B-460C-BB4C-D8362C249E87}" destId="{7448FA8E-0CDE-4FAE-B7F3-3E9393EE7F41}" srcOrd="0" destOrd="0" presId="urn:microsoft.com/office/officeart/2005/8/layout/vProcess5"/>
    <dgm:cxn modelId="{D0A6CDEA-5BDE-4067-BF1F-EB8666B8A628}" srcId="{EA35C538-699F-439C-80A9-E1AA53B77CCA}" destId="{1DE5C8C4-F87B-460C-BB4C-D8362C249E87}" srcOrd="1" destOrd="0" parTransId="{48E0DA24-B415-4006-A3AB-80C2A6754601}" sibTransId="{8E511CCF-7709-4111-8FAB-C540E69FDB90}"/>
    <dgm:cxn modelId="{996088FA-6545-4453-92C1-84C035912B05}" type="presOf" srcId="{06338CD6-9D27-4572-98B6-2AFEF262F31F}" destId="{1748E5EA-FA72-43CA-9523-11A799BFF055}" srcOrd="0" destOrd="0" presId="urn:microsoft.com/office/officeart/2005/8/layout/vProcess5"/>
    <dgm:cxn modelId="{50FC9E55-6602-47F2-964E-675575304ACE}" type="presParOf" srcId="{454F45E2-A1F1-4A48-93AF-EDD23C10BC6F}" destId="{4C2D0CA7-062C-457B-814F-8DFBB072DF3C}" srcOrd="0" destOrd="0" presId="urn:microsoft.com/office/officeart/2005/8/layout/vProcess5"/>
    <dgm:cxn modelId="{819F7CB3-DBB2-42F7-A649-AB9DD0D7D05B}" type="presParOf" srcId="{454F45E2-A1F1-4A48-93AF-EDD23C10BC6F}" destId="{FAE41FD7-6787-4C5E-BF19-98DD5813C07D}" srcOrd="1" destOrd="0" presId="urn:microsoft.com/office/officeart/2005/8/layout/vProcess5"/>
    <dgm:cxn modelId="{C3109D1E-FA1C-40C2-A965-F3A2D22C96D8}" type="presParOf" srcId="{454F45E2-A1F1-4A48-93AF-EDD23C10BC6F}" destId="{7448FA8E-0CDE-4FAE-B7F3-3E9393EE7F41}" srcOrd="2" destOrd="0" presId="urn:microsoft.com/office/officeart/2005/8/layout/vProcess5"/>
    <dgm:cxn modelId="{9A050AA2-F1E2-4805-99AD-0C96D634C6F4}" type="presParOf" srcId="{454F45E2-A1F1-4A48-93AF-EDD23C10BC6F}" destId="{F18DC02D-5A6D-4233-9659-E2A7B44A8EC6}" srcOrd="3" destOrd="0" presId="urn:microsoft.com/office/officeart/2005/8/layout/vProcess5"/>
    <dgm:cxn modelId="{74AE7C9C-FFEA-444B-A17B-64496AD344D8}" type="presParOf" srcId="{454F45E2-A1F1-4A48-93AF-EDD23C10BC6F}" destId="{AACFC539-CC02-4DF1-8158-C9B00CBAAC53}" srcOrd="4" destOrd="0" presId="urn:microsoft.com/office/officeart/2005/8/layout/vProcess5"/>
    <dgm:cxn modelId="{EE813990-1978-4D81-ABE4-F7177780904B}" type="presParOf" srcId="{454F45E2-A1F1-4A48-93AF-EDD23C10BC6F}" destId="{1BA7D757-0FE0-484A-9FDD-2A12262C21AB}" srcOrd="5" destOrd="0" presId="urn:microsoft.com/office/officeart/2005/8/layout/vProcess5"/>
    <dgm:cxn modelId="{977CE332-5778-4137-8407-84E043D85C57}" type="presParOf" srcId="{454F45E2-A1F1-4A48-93AF-EDD23C10BC6F}" destId="{3039BD88-CA97-4454-9C1F-57A44F7D2370}" srcOrd="6" destOrd="0" presId="urn:microsoft.com/office/officeart/2005/8/layout/vProcess5"/>
    <dgm:cxn modelId="{745FB65A-A845-4CEA-A177-F6DC4B92D6CB}" type="presParOf" srcId="{454F45E2-A1F1-4A48-93AF-EDD23C10BC6F}" destId="{1748E5EA-FA72-43CA-9523-11A799BFF055}" srcOrd="7" destOrd="0" presId="urn:microsoft.com/office/officeart/2005/8/layout/vProcess5"/>
    <dgm:cxn modelId="{7C66035B-BDA3-4DB1-98EA-0316FF19A783}" type="presParOf" srcId="{454F45E2-A1F1-4A48-93AF-EDD23C10BC6F}" destId="{335D1219-6D10-4486-A55F-A10153D987FE}" srcOrd="8" destOrd="0" presId="urn:microsoft.com/office/officeart/2005/8/layout/vProcess5"/>
    <dgm:cxn modelId="{4456CE29-001C-45E2-B3E6-4BFF9EBB1F85}" type="presParOf" srcId="{454F45E2-A1F1-4A48-93AF-EDD23C10BC6F}" destId="{6F4C516C-C3C1-42E4-9117-EBC3B41CEBB7}" srcOrd="9" destOrd="0" presId="urn:microsoft.com/office/officeart/2005/8/layout/vProcess5"/>
    <dgm:cxn modelId="{F413F7BF-B2C2-4371-BCC3-37D7C06BCAF5}" type="presParOf" srcId="{454F45E2-A1F1-4A48-93AF-EDD23C10BC6F}" destId="{98517758-1DCA-4155-AFF2-E6F29D85C458}" srcOrd="10" destOrd="0" presId="urn:microsoft.com/office/officeart/2005/8/layout/vProcess5"/>
    <dgm:cxn modelId="{BCF5769B-8B9F-4F67-B6AC-DAC12970FFC5}" type="presParOf" srcId="{454F45E2-A1F1-4A48-93AF-EDD23C10BC6F}" destId="{3B5412EE-D215-467A-8E4B-FAC42FC774A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5361A6-AC19-428F-892E-AF82F2C2C6D4}"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B12550B2-D480-42EE-B1F0-09037EA065D1}">
      <dgm:prSet phldrT="[Text]" phldr="1"/>
      <dgm:spPr/>
      <dgm:t>
        <a:bodyPr/>
        <a:lstStyle/>
        <a:p>
          <a:endParaRPr lang="en-US" dirty="0"/>
        </a:p>
      </dgm:t>
    </dgm:pt>
    <dgm:pt modelId="{CD0F8FEF-DA32-4602-89C7-801521BD6241}" type="parTrans" cxnId="{D94A9E50-4F16-4078-BFD3-9B1EFB850072}">
      <dgm:prSet/>
      <dgm:spPr/>
      <dgm:t>
        <a:bodyPr/>
        <a:lstStyle/>
        <a:p>
          <a:endParaRPr lang="en-US"/>
        </a:p>
      </dgm:t>
    </dgm:pt>
    <dgm:pt modelId="{06745F90-5AD4-4D82-AEB3-705A2E29D047}" type="sibTrans" cxnId="{D94A9E50-4F16-4078-BFD3-9B1EFB850072}">
      <dgm:prSet/>
      <dgm:spPr/>
      <dgm:t>
        <a:bodyPr/>
        <a:lstStyle/>
        <a:p>
          <a:endParaRPr lang="en-US"/>
        </a:p>
      </dgm:t>
    </dgm:pt>
    <dgm:pt modelId="{E0427C82-0A06-4785-9811-1D527FB44CE7}">
      <dgm:prSet phldrT="[Text]"/>
      <dgm:spPr/>
      <dgm:t>
        <a:bodyPr/>
        <a:lstStyle/>
        <a:p>
          <a:r>
            <a:rPr lang="lt-LT" dirty="0"/>
            <a:t>Skatinti dviračių sporto klubus LDSF narius formuoti atitinkamų dviračių sporto rungčių komandas. Klubus, turinčius atitinkamos rungties specialistų, tačiau nesančių LDSF nariais, skatinti jais tapti. </a:t>
          </a:r>
          <a:endParaRPr lang="en-US" dirty="0"/>
        </a:p>
      </dgm:t>
    </dgm:pt>
    <dgm:pt modelId="{1964C521-990D-4CF3-A062-508EA9AF4C58}" type="parTrans" cxnId="{75003315-1A8C-4155-A005-B27462731030}">
      <dgm:prSet/>
      <dgm:spPr/>
      <dgm:t>
        <a:bodyPr/>
        <a:lstStyle/>
        <a:p>
          <a:endParaRPr lang="en-US"/>
        </a:p>
      </dgm:t>
    </dgm:pt>
    <dgm:pt modelId="{BA386207-D9A9-440F-B52F-6D86A392DF5F}" type="sibTrans" cxnId="{75003315-1A8C-4155-A005-B27462731030}">
      <dgm:prSet/>
      <dgm:spPr/>
      <dgm:t>
        <a:bodyPr/>
        <a:lstStyle/>
        <a:p>
          <a:endParaRPr lang="en-US"/>
        </a:p>
      </dgm:t>
    </dgm:pt>
    <dgm:pt modelId="{3AAA6E20-8EC3-4AEF-851C-A14735F21AD9}">
      <dgm:prSet phldrT="[Text]" phldr="1"/>
      <dgm:spPr/>
      <dgm:t>
        <a:bodyPr/>
        <a:lstStyle/>
        <a:p>
          <a:endParaRPr lang="en-US" dirty="0"/>
        </a:p>
      </dgm:t>
    </dgm:pt>
    <dgm:pt modelId="{51B37AC1-FCC5-4A4C-B931-1BE6B1868924}" type="parTrans" cxnId="{E5D2D25B-59F9-4131-AF4C-1E9BD2DC137C}">
      <dgm:prSet/>
      <dgm:spPr/>
      <dgm:t>
        <a:bodyPr/>
        <a:lstStyle/>
        <a:p>
          <a:endParaRPr lang="en-US"/>
        </a:p>
      </dgm:t>
    </dgm:pt>
    <dgm:pt modelId="{FD3D152C-B33A-4E45-BABF-2D867B450DF5}" type="sibTrans" cxnId="{E5D2D25B-59F9-4131-AF4C-1E9BD2DC137C}">
      <dgm:prSet/>
      <dgm:spPr/>
      <dgm:t>
        <a:bodyPr/>
        <a:lstStyle/>
        <a:p>
          <a:endParaRPr lang="en-US"/>
        </a:p>
      </dgm:t>
    </dgm:pt>
    <dgm:pt modelId="{B3A87572-9BB6-4DB3-A2AA-6F7D7C765D4E}">
      <dgm:prSet phldrT="[Text]"/>
      <dgm:spPr/>
      <dgm:t>
        <a:bodyPr/>
        <a:lstStyle/>
        <a:p>
          <a:r>
            <a:rPr lang="en-GB" dirty="0" err="1"/>
            <a:t>Skatinti</a:t>
          </a:r>
          <a:r>
            <a:rPr lang="en-GB" dirty="0"/>
            <a:t> m</a:t>
          </a:r>
          <a:r>
            <a:rPr lang="lt-LT" dirty="0"/>
            <a:t>iestų ir rajonų dviratinkus mėgėjus, sportuojančius individualiai jungtis į regioninius klubus/komandas, pritraukti finansavimą, paramą, dalintis turimais resursais, organizuoti regionines varžybas. Svarbu, kad sportininkai ir naujai susikūrę klubai apie save suburtų resursų (lėšų, įrangos paramos, informacijos sklaidos koncentravimo centrus įgalinančius veikti efektyviau pateiktų informaciją apie save, dalyvautų derinant varžybų kalendorių, LDSF būtų žinomi jų poreikiai</a:t>
          </a:r>
          <a:r>
            <a:rPr lang="en-GB" dirty="0"/>
            <a:t>).</a:t>
          </a:r>
          <a:endParaRPr lang="en-US" dirty="0"/>
        </a:p>
      </dgm:t>
    </dgm:pt>
    <dgm:pt modelId="{AAF63097-1A65-46D8-B48B-38727B8682C6}" type="parTrans" cxnId="{62CDD25B-7532-41DA-83C4-9BD1060CA654}">
      <dgm:prSet/>
      <dgm:spPr/>
      <dgm:t>
        <a:bodyPr/>
        <a:lstStyle/>
        <a:p>
          <a:endParaRPr lang="en-US"/>
        </a:p>
      </dgm:t>
    </dgm:pt>
    <dgm:pt modelId="{C0A4C2F5-35D7-440B-A1F9-2DD7688344F1}" type="sibTrans" cxnId="{62CDD25B-7532-41DA-83C4-9BD1060CA654}">
      <dgm:prSet/>
      <dgm:spPr/>
      <dgm:t>
        <a:bodyPr/>
        <a:lstStyle/>
        <a:p>
          <a:endParaRPr lang="en-US"/>
        </a:p>
      </dgm:t>
    </dgm:pt>
    <dgm:pt modelId="{F480FB32-5ABA-4C2C-BD54-4AEDF5860339}" type="pres">
      <dgm:prSet presAssocID="{015361A6-AC19-428F-892E-AF82F2C2C6D4}" presName="Name0" presStyleCnt="0">
        <dgm:presLayoutVars>
          <dgm:chMax/>
          <dgm:chPref/>
          <dgm:dir/>
        </dgm:presLayoutVars>
      </dgm:prSet>
      <dgm:spPr/>
    </dgm:pt>
    <dgm:pt modelId="{BB2A17F8-0885-443E-99C0-27992B0AEBFF}" type="pres">
      <dgm:prSet presAssocID="{B12550B2-D480-42EE-B1F0-09037EA065D1}" presName="parenttextcomposite" presStyleCnt="0"/>
      <dgm:spPr/>
    </dgm:pt>
    <dgm:pt modelId="{2AF239EF-A680-41DA-AA9D-C5711EA3F82B}" type="pres">
      <dgm:prSet presAssocID="{B12550B2-D480-42EE-B1F0-09037EA065D1}" presName="parenttext" presStyleLbl="revTx" presStyleIdx="0" presStyleCnt="2" custFlipVert="1" custScaleY="6901">
        <dgm:presLayoutVars>
          <dgm:chMax/>
          <dgm:chPref val="2"/>
          <dgm:bulletEnabled val="1"/>
        </dgm:presLayoutVars>
      </dgm:prSet>
      <dgm:spPr/>
    </dgm:pt>
    <dgm:pt modelId="{A4DC146D-A69B-4D11-AEEA-BFB655F64B28}" type="pres">
      <dgm:prSet presAssocID="{B12550B2-D480-42EE-B1F0-09037EA065D1}" presName="composite" presStyleCnt="0"/>
      <dgm:spPr/>
    </dgm:pt>
    <dgm:pt modelId="{6453444E-49C1-4C45-9395-B08EA3FC6F9B}" type="pres">
      <dgm:prSet presAssocID="{B12550B2-D480-42EE-B1F0-09037EA065D1}" presName="chevron1" presStyleLbl="alignNode1" presStyleIdx="0" presStyleCnt="14"/>
      <dgm:spPr/>
    </dgm:pt>
    <dgm:pt modelId="{61F09958-DCAD-4BE0-8ED8-36B97EF27FB3}" type="pres">
      <dgm:prSet presAssocID="{B12550B2-D480-42EE-B1F0-09037EA065D1}" presName="chevron2" presStyleLbl="alignNode1" presStyleIdx="1" presStyleCnt="14"/>
      <dgm:spPr/>
    </dgm:pt>
    <dgm:pt modelId="{E5DE8A17-C1F7-4261-A113-5ABC404ECB87}" type="pres">
      <dgm:prSet presAssocID="{B12550B2-D480-42EE-B1F0-09037EA065D1}" presName="chevron3" presStyleLbl="alignNode1" presStyleIdx="2" presStyleCnt="14"/>
      <dgm:spPr/>
    </dgm:pt>
    <dgm:pt modelId="{0EB8A2A1-8A42-4036-9E33-F326C34B22AD}" type="pres">
      <dgm:prSet presAssocID="{B12550B2-D480-42EE-B1F0-09037EA065D1}" presName="chevron4" presStyleLbl="alignNode1" presStyleIdx="3" presStyleCnt="14"/>
      <dgm:spPr/>
    </dgm:pt>
    <dgm:pt modelId="{A7799F8C-AA90-45FB-9D46-7FB2C4C31B17}" type="pres">
      <dgm:prSet presAssocID="{B12550B2-D480-42EE-B1F0-09037EA065D1}" presName="chevron5" presStyleLbl="alignNode1" presStyleIdx="4" presStyleCnt="14"/>
      <dgm:spPr/>
    </dgm:pt>
    <dgm:pt modelId="{303CA072-F860-4EE1-88FE-D5CFCD51C962}" type="pres">
      <dgm:prSet presAssocID="{B12550B2-D480-42EE-B1F0-09037EA065D1}" presName="chevron6" presStyleLbl="alignNode1" presStyleIdx="5" presStyleCnt="14"/>
      <dgm:spPr/>
    </dgm:pt>
    <dgm:pt modelId="{5FA49842-BAC6-4C3B-9EF6-C98632600B42}" type="pres">
      <dgm:prSet presAssocID="{B12550B2-D480-42EE-B1F0-09037EA065D1}" presName="chevron7" presStyleLbl="alignNode1" presStyleIdx="6" presStyleCnt="14"/>
      <dgm:spPr/>
    </dgm:pt>
    <dgm:pt modelId="{3ECD8D42-E044-45BE-B89E-2F62A73FB182}" type="pres">
      <dgm:prSet presAssocID="{B12550B2-D480-42EE-B1F0-09037EA065D1}" presName="childtext" presStyleLbl="solidFgAcc1" presStyleIdx="0" presStyleCnt="2" custScaleX="107911">
        <dgm:presLayoutVars>
          <dgm:chMax/>
          <dgm:chPref val="0"/>
          <dgm:bulletEnabled val="1"/>
        </dgm:presLayoutVars>
      </dgm:prSet>
      <dgm:spPr/>
    </dgm:pt>
    <dgm:pt modelId="{F6E32250-C7DD-496C-98AB-C9C93FEC3CE4}" type="pres">
      <dgm:prSet presAssocID="{06745F90-5AD4-4D82-AEB3-705A2E29D047}" presName="sibTrans" presStyleCnt="0"/>
      <dgm:spPr/>
    </dgm:pt>
    <dgm:pt modelId="{4204030C-9167-49D9-8668-52068DAD510F}" type="pres">
      <dgm:prSet presAssocID="{3AAA6E20-8EC3-4AEF-851C-A14735F21AD9}" presName="parenttextcomposite" presStyleCnt="0"/>
      <dgm:spPr/>
    </dgm:pt>
    <dgm:pt modelId="{6AF05780-8789-4DCC-8D7C-B569FF00EC7F}" type="pres">
      <dgm:prSet presAssocID="{3AAA6E20-8EC3-4AEF-851C-A14735F21AD9}" presName="parenttext" presStyleLbl="revTx" presStyleIdx="1" presStyleCnt="2" custFlipVert="1" custScaleY="6900">
        <dgm:presLayoutVars>
          <dgm:chMax/>
          <dgm:chPref val="2"/>
          <dgm:bulletEnabled val="1"/>
        </dgm:presLayoutVars>
      </dgm:prSet>
      <dgm:spPr/>
    </dgm:pt>
    <dgm:pt modelId="{749B24C9-5D82-48A3-B968-C1A41F42F39B}" type="pres">
      <dgm:prSet presAssocID="{3AAA6E20-8EC3-4AEF-851C-A14735F21AD9}" presName="composite" presStyleCnt="0"/>
      <dgm:spPr/>
    </dgm:pt>
    <dgm:pt modelId="{6A3B5890-5B66-44E9-B4C4-04DFAEB10679}" type="pres">
      <dgm:prSet presAssocID="{3AAA6E20-8EC3-4AEF-851C-A14735F21AD9}" presName="chevron1" presStyleLbl="alignNode1" presStyleIdx="7" presStyleCnt="14"/>
      <dgm:spPr/>
    </dgm:pt>
    <dgm:pt modelId="{A69FE87E-8D72-41EF-B0A2-D42DB93F251D}" type="pres">
      <dgm:prSet presAssocID="{3AAA6E20-8EC3-4AEF-851C-A14735F21AD9}" presName="chevron2" presStyleLbl="alignNode1" presStyleIdx="8" presStyleCnt="14"/>
      <dgm:spPr/>
    </dgm:pt>
    <dgm:pt modelId="{381F3AD7-0B0C-45C6-A302-8C8F711BCEEF}" type="pres">
      <dgm:prSet presAssocID="{3AAA6E20-8EC3-4AEF-851C-A14735F21AD9}" presName="chevron3" presStyleLbl="alignNode1" presStyleIdx="9" presStyleCnt="14"/>
      <dgm:spPr/>
    </dgm:pt>
    <dgm:pt modelId="{621D3108-3003-41A0-A73C-C926DBD88FEB}" type="pres">
      <dgm:prSet presAssocID="{3AAA6E20-8EC3-4AEF-851C-A14735F21AD9}" presName="chevron4" presStyleLbl="alignNode1" presStyleIdx="10" presStyleCnt="14"/>
      <dgm:spPr/>
    </dgm:pt>
    <dgm:pt modelId="{A582A2CD-6A35-43E8-9802-EAAC9000133F}" type="pres">
      <dgm:prSet presAssocID="{3AAA6E20-8EC3-4AEF-851C-A14735F21AD9}" presName="chevron5" presStyleLbl="alignNode1" presStyleIdx="11" presStyleCnt="14"/>
      <dgm:spPr/>
    </dgm:pt>
    <dgm:pt modelId="{111C646F-4896-426B-979B-FAA384C9FCD2}" type="pres">
      <dgm:prSet presAssocID="{3AAA6E20-8EC3-4AEF-851C-A14735F21AD9}" presName="chevron6" presStyleLbl="alignNode1" presStyleIdx="12" presStyleCnt="14"/>
      <dgm:spPr/>
    </dgm:pt>
    <dgm:pt modelId="{FAE5D121-9C9E-458C-8E2E-5E9D3222DE59}" type="pres">
      <dgm:prSet presAssocID="{3AAA6E20-8EC3-4AEF-851C-A14735F21AD9}" presName="chevron7" presStyleLbl="alignNode1" presStyleIdx="13" presStyleCnt="14"/>
      <dgm:spPr/>
    </dgm:pt>
    <dgm:pt modelId="{6317D848-03FA-40CD-8581-570A29A66FC5}" type="pres">
      <dgm:prSet presAssocID="{3AAA6E20-8EC3-4AEF-851C-A14735F21AD9}" presName="childtext" presStyleLbl="solidFgAcc1" presStyleIdx="1" presStyleCnt="2" custScaleX="107655" custScaleY="105840">
        <dgm:presLayoutVars>
          <dgm:chMax/>
          <dgm:chPref val="0"/>
          <dgm:bulletEnabled val="1"/>
        </dgm:presLayoutVars>
      </dgm:prSet>
      <dgm:spPr/>
    </dgm:pt>
  </dgm:ptLst>
  <dgm:cxnLst>
    <dgm:cxn modelId="{75003315-1A8C-4155-A005-B27462731030}" srcId="{B12550B2-D480-42EE-B1F0-09037EA065D1}" destId="{E0427C82-0A06-4785-9811-1D527FB44CE7}" srcOrd="0" destOrd="0" parTransId="{1964C521-990D-4CF3-A062-508EA9AF4C58}" sibTransId="{BA386207-D9A9-440F-B52F-6D86A392DF5F}"/>
    <dgm:cxn modelId="{D94A9E50-4F16-4078-BFD3-9B1EFB850072}" srcId="{015361A6-AC19-428F-892E-AF82F2C2C6D4}" destId="{B12550B2-D480-42EE-B1F0-09037EA065D1}" srcOrd="0" destOrd="0" parTransId="{CD0F8FEF-DA32-4602-89C7-801521BD6241}" sibTransId="{06745F90-5AD4-4D82-AEB3-705A2E29D047}"/>
    <dgm:cxn modelId="{62CDD25B-7532-41DA-83C4-9BD1060CA654}" srcId="{3AAA6E20-8EC3-4AEF-851C-A14735F21AD9}" destId="{B3A87572-9BB6-4DB3-A2AA-6F7D7C765D4E}" srcOrd="0" destOrd="0" parTransId="{AAF63097-1A65-46D8-B48B-38727B8682C6}" sibTransId="{C0A4C2F5-35D7-440B-A1F9-2DD7688344F1}"/>
    <dgm:cxn modelId="{E5D2D25B-59F9-4131-AF4C-1E9BD2DC137C}" srcId="{015361A6-AC19-428F-892E-AF82F2C2C6D4}" destId="{3AAA6E20-8EC3-4AEF-851C-A14735F21AD9}" srcOrd="1" destOrd="0" parTransId="{51B37AC1-FCC5-4A4C-B931-1BE6B1868924}" sibTransId="{FD3D152C-B33A-4E45-BABF-2D867B450DF5}"/>
    <dgm:cxn modelId="{CA07D45F-3519-45FA-85A9-EE2916F51460}" type="presOf" srcId="{3AAA6E20-8EC3-4AEF-851C-A14735F21AD9}" destId="{6AF05780-8789-4DCC-8D7C-B569FF00EC7F}" srcOrd="0" destOrd="0" presId="urn:microsoft.com/office/officeart/2008/layout/VerticalAccentList"/>
    <dgm:cxn modelId="{96C15171-1971-48F2-8232-87B12817B5DB}" type="presOf" srcId="{B3A87572-9BB6-4DB3-A2AA-6F7D7C765D4E}" destId="{6317D848-03FA-40CD-8581-570A29A66FC5}" srcOrd="0" destOrd="0" presId="urn:microsoft.com/office/officeart/2008/layout/VerticalAccentList"/>
    <dgm:cxn modelId="{2B59627E-F0B9-4E1D-91BF-6AC53B6DA821}" type="presOf" srcId="{015361A6-AC19-428F-892E-AF82F2C2C6D4}" destId="{F480FB32-5ABA-4C2C-BD54-4AEDF5860339}" srcOrd="0" destOrd="0" presId="urn:microsoft.com/office/officeart/2008/layout/VerticalAccentList"/>
    <dgm:cxn modelId="{CC012DB5-7159-4DFF-9658-83EA340F866B}" type="presOf" srcId="{E0427C82-0A06-4785-9811-1D527FB44CE7}" destId="{3ECD8D42-E044-45BE-B89E-2F62A73FB182}" srcOrd="0" destOrd="0" presId="urn:microsoft.com/office/officeart/2008/layout/VerticalAccentList"/>
    <dgm:cxn modelId="{5204B0D4-8110-45C5-A74E-A2754B19E236}" type="presOf" srcId="{B12550B2-D480-42EE-B1F0-09037EA065D1}" destId="{2AF239EF-A680-41DA-AA9D-C5711EA3F82B}" srcOrd="0" destOrd="0" presId="urn:microsoft.com/office/officeart/2008/layout/VerticalAccentList"/>
    <dgm:cxn modelId="{7BCA3A4D-D70E-482C-BF49-74668A5F77C4}" type="presParOf" srcId="{F480FB32-5ABA-4C2C-BD54-4AEDF5860339}" destId="{BB2A17F8-0885-443E-99C0-27992B0AEBFF}" srcOrd="0" destOrd="0" presId="urn:microsoft.com/office/officeart/2008/layout/VerticalAccentList"/>
    <dgm:cxn modelId="{A09C46AE-4E21-40C6-A133-093DF0A118B3}" type="presParOf" srcId="{BB2A17F8-0885-443E-99C0-27992B0AEBFF}" destId="{2AF239EF-A680-41DA-AA9D-C5711EA3F82B}" srcOrd="0" destOrd="0" presId="urn:microsoft.com/office/officeart/2008/layout/VerticalAccentList"/>
    <dgm:cxn modelId="{AB664EF2-5043-4206-A51F-3B9F33D85849}" type="presParOf" srcId="{F480FB32-5ABA-4C2C-BD54-4AEDF5860339}" destId="{A4DC146D-A69B-4D11-AEEA-BFB655F64B28}" srcOrd="1" destOrd="0" presId="urn:microsoft.com/office/officeart/2008/layout/VerticalAccentList"/>
    <dgm:cxn modelId="{DF1DBFD4-93CB-4DC3-8987-8DCA6C8C58C8}" type="presParOf" srcId="{A4DC146D-A69B-4D11-AEEA-BFB655F64B28}" destId="{6453444E-49C1-4C45-9395-B08EA3FC6F9B}" srcOrd="0" destOrd="0" presId="urn:microsoft.com/office/officeart/2008/layout/VerticalAccentList"/>
    <dgm:cxn modelId="{995C7746-AF34-4CEA-BAE9-EA9EB7D4EB66}" type="presParOf" srcId="{A4DC146D-A69B-4D11-AEEA-BFB655F64B28}" destId="{61F09958-DCAD-4BE0-8ED8-36B97EF27FB3}" srcOrd="1" destOrd="0" presId="urn:microsoft.com/office/officeart/2008/layout/VerticalAccentList"/>
    <dgm:cxn modelId="{CEB00782-7632-4FFE-A5AB-3CE7C9666B23}" type="presParOf" srcId="{A4DC146D-A69B-4D11-AEEA-BFB655F64B28}" destId="{E5DE8A17-C1F7-4261-A113-5ABC404ECB87}" srcOrd="2" destOrd="0" presId="urn:microsoft.com/office/officeart/2008/layout/VerticalAccentList"/>
    <dgm:cxn modelId="{D395EC82-C62B-492B-9BB1-BDF73315C9D8}" type="presParOf" srcId="{A4DC146D-A69B-4D11-AEEA-BFB655F64B28}" destId="{0EB8A2A1-8A42-4036-9E33-F326C34B22AD}" srcOrd="3" destOrd="0" presId="urn:microsoft.com/office/officeart/2008/layout/VerticalAccentList"/>
    <dgm:cxn modelId="{8A101560-D3B4-4EA6-AD22-BA1B3399F44F}" type="presParOf" srcId="{A4DC146D-A69B-4D11-AEEA-BFB655F64B28}" destId="{A7799F8C-AA90-45FB-9D46-7FB2C4C31B17}" srcOrd="4" destOrd="0" presId="urn:microsoft.com/office/officeart/2008/layout/VerticalAccentList"/>
    <dgm:cxn modelId="{ED462F12-186C-4430-9A33-2F634B1BB516}" type="presParOf" srcId="{A4DC146D-A69B-4D11-AEEA-BFB655F64B28}" destId="{303CA072-F860-4EE1-88FE-D5CFCD51C962}" srcOrd="5" destOrd="0" presId="urn:microsoft.com/office/officeart/2008/layout/VerticalAccentList"/>
    <dgm:cxn modelId="{54F85842-B154-4A1F-B3F6-ED74A687EDCD}" type="presParOf" srcId="{A4DC146D-A69B-4D11-AEEA-BFB655F64B28}" destId="{5FA49842-BAC6-4C3B-9EF6-C98632600B42}" srcOrd="6" destOrd="0" presId="urn:microsoft.com/office/officeart/2008/layout/VerticalAccentList"/>
    <dgm:cxn modelId="{0501A8BE-DE21-4135-B8CB-5605C231CC4E}" type="presParOf" srcId="{A4DC146D-A69B-4D11-AEEA-BFB655F64B28}" destId="{3ECD8D42-E044-45BE-B89E-2F62A73FB182}" srcOrd="7" destOrd="0" presId="urn:microsoft.com/office/officeart/2008/layout/VerticalAccentList"/>
    <dgm:cxn modelId="{5E4C9889-CECB-4D63-8692-B3CAFF1E44D2}" type="presParOf" srcId="{F480FB32-5ABA-4C2C-BD54-4AEDF5860339}" destId="{F6E32250-C7DD-496C-98AB-C9C93FEC3CE4}" srcOrd="2" destOrd="0" presId="urn:microsoft.com/office/officeart/2008/layout/VerticalAccentList"/>
    <dgm:cxn modelId="{B54C84BF-29F6-4DA2-9066-696517322D73}" type="presParOf" srcId="{F480FB32-5ABA-4C2C-BD54-4AEDF5860339}" destId="{4204030C-9167-49D9-8668-52068DAD510F}" srcOrd="3" destOrd="0" presId="urn:microsoft.com/office/officeart/2008/layout/VerticalAccentList"/>
    <dgm:cxn modelId="{86653457-6F17-43DD-A806-A3F8679F3A2F}" type="presParOf" srcId="{4204030C-9167-49D9-8668-52068DAD510F}" destId="{6AF05780-8789-4DCC-8D7C-B569FF00EC7F}" srcOrd="0" destOrd="0" presId="urn:microsoft.com/office/officeart/2008/layout/VerticalAccentList"/>
    <dgm:cxn modelId="{AA6DE623-F9FB-42BB-832A-26B4812C4BCE}" type="presParOf" srcId="{F480FB32-5ABA-4C2C-BD54-4AEDF5860339}" destId="{749B24C9-5D82-48A3-B968-C1A41F42F39B}" srcOrd="4" destOrd="0" presId="urn:microsoft.com/office/officeart/2008/layout/VerticalAccentList"/>
    <dgm:cxn modelId="{2B479ECA-656D-448D-9E03-809E49672615}" type="presParOf" srcId="{749B24C9-5D82-48A3-B968-C1A41F42F39B}" destId="{6A3B5890-5B66-44E9-B4C4-04DFAEB10679}" srcOrd="0" destOrd="0" presId="urn:microsoft.com/office/officeart/2008/layout/VerticalAccentList"/>
    <dgm:cxn modelId="{8E469E68-83DF-485D-A4AE-EF7E018CB4A4}" type="presParOf" srcId="{749B24C9-5D82-48A3-B968-C1A41F42F39B}" destId="{A69FE87E-8D72-41EF-B0A2-D42DB93F251D}" srcOrd="1" destOrd="0" presId="urn:microsoft.com/office/officeart/2008/layout/VerticalAccentList"/>
    <dgm:cxn modelId="{924C162C-A285-4D33-A8B6-DBF97436B69A}" type="presParOf" srcId="{749B24C9-5D82-48A3-B968-C1A41F42F39B}" destId="{381F3AD7-0B0C-45C6-A302-8C8F711BCEEF}" srcOrd="2" destOrd="0" presId="urn:microsoft.com/office/officeart/2008/layout/VerticalAccentList"/>
    <dgm:cxn modelId="{A38432FD-21CE-4E9F-9C82-3FDF6DB69A72}" type="presParOf" srcId="{749B24C9-5D82-48A3-B968-C1A41F42F39B}" destId="{621D3108-3003-41A0-A73C-C926DBD88FEB}" srcOrd="3" destOrd="0" presId="urn:microsoft.com/office/officeart/2008/layout/VerticalAccentList"/>
    <dgm:cxn modelId="{832C4C36-8F3C-4C7A-B0B2-F3074A9A4764}" type="presParOf" srcId="{749B24C9-5D82-48A3-B968-C1A41F42F39B}" destId="{A582A2CD-6A35-43E8-9802-EAAC9000133F}" srcOrd="4" destOrd="0" presId="urn:microsoft.com/office/officeart/2008/layout/VerticalAccentList"/>
    <dgm:cxn modelId="{E270F4C7-1DEC-480D-AA66-371C24F5F8AC}" type="presParOf" srcId="{749B24C9-5D82-48A3-B968-C1A41F42F39B}" destId="{111C646F-4896-426B-979B-FAA384C9FCD2}" srcOrd="5" destOrd="0" presId="urn:microsoft.com/office/officeart/2008/layout/VerticalAccentList"/>
    <dgm:cxn modelId="{16642549-937B-4697-BF4F-03D79A55F69D}" type="presParOf" srcId="{749B24C9-5D82-48A3-B968-C1A41F42F39B}" destId="{FAE5D121-9C9E-458C-8E2E-5E9D3222DE59}" srcOrd="6" destOrd="0" presId="urn:microsoft.com/office/officeart/2008/layout/VerticalAccentList"/>
    <dgm:cxn modelId="{108C23C1-65C3-4094-A5DF-CF643657D6EF}" type="presParOf" srcId="{749B24C9-5D82-48A3-B968-C1A41F42F39B}" destId="{6317D848-03FA-40CD-8581-570A29A66FC5}"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D3FF9F-D725-4B99-91ED-823E53D9CEEB}" type="doc">
      <dgm:prSet loTypeId="urn:microsoft.com/office/officeart/2005/8/layout/hProcess9" loCatId="process" qsTypeId="urn:microsoft.com/office/officeart/2005/8/quickstyle/simple1" qsCatId="simple" csTypeId="urn:microsoft.com/office/officeart/2005/8/colors/accent1_2" csCatId="accent1" phldr="1"/>
      <dgm:spPr/>
    </dgm:pt>
    <dgm:pt modelId="{B57C30AB-C5F0-4279-84D3-B93BC529E19A}">
      <dgm:prSet phldrT="[Text]"/>
      <dgm:spPr/>
      <dgm:t>
        <a:bodyPr/>
        <a:lstStyle/>
        <a:p>
          <a:r>
            <a:rPr lang="lt-LT" dirty="0"/>
            <a:t>Skatinti dviračių sporto specialistus aktyviai veikti, skatinant ir kitas galimai suinteresuotas šalis steigti dviračių sporto tobulinimo centrus, mokyklas, steigti treniruočių bazes</a:t>
          </a:r>
          <a:endParaRPr lang="en-US" dirty="0"/>
        </a:p>
      </dgm:t>
    </dgm:pt>
    <dgm:pt modelId="{EB695663-F84A-4798-9A71-9CB3CD0DBEE4}" type="parTrans" cxnId="{976EEB37-CF4F-48E5-9A5D-564BAED2B4C5}">
      <dgm:prSet/>
      <dgm:spPr/>
      <dgm:t>
        <a:bodyPr/>
        <a:lstStyle/>
        <a:p>
          <a:endParaRPr lang="en-US"/>
        </a:p>
      </dgm:t>
    </dgm:pt>
    <dgm:pt modelId="{C2002751-1D95-48B9-9FFC-F48AC8A5C026}" type="sibTrans" cxnId="{976EEB37-CF4F-48E5-9A5D-564BAED2B4C5}">
      <dgm:prSet/>
      <dgm:spPr/>
      <dgm:t>
        <a:bodyPr/>
        <a:lstStyle/>
        <a:p>
          <a:endParaRPr lang="en-US"/>
        </a:p>
      </dgm:t>
    </dgm:pt>
    <dgm:pt modelId="{09574DEA-7B1A-4DBA-B6D4-22D08E358EAE}">
      <dgm:prSet phldrT="[Text]"/>
      <dgm:spPr/>
      <dgm:t>
        <a:bodyPr/>
        <a:lstStyle/>
        <a:p>
          <a:r>
            <a:rPr lang="lt-LT" dirty="0"/>
            <a:t>Siekti privačių specializuotų dviračių sporto mokymo-tobulinimo centrų skirtų tiek moksleiviams, tiek suaugusiems įsteigimo, skatinti LDSF narius steigti tokius centrus.</a:t>
          </a:r>
          <a:endParaRPr lang="en-US" dirty="0"/>
        </a:p>
      </dgm:t>
    </dgm:pt>
    <dgm:pt modelId="{A4DA9CE5-CAA2-45E5-ADDC-AA071CCEADBC}" type="parTrans" cxnId="{62011101-2D44-4867-A08C-BBC2A263220D}">
      <dgm:prSet/>
      <dgm:spPr/>
      <dgm:t>
        <a:bodyPr/>
        <a:lstStyle/>
        <a:p>
          <a:endParaRPr lang="en-US"/>
        </a:p>
      </dgm:t>
    </dgm:pt>
    <dgm:pt modelId="{EAC75860-3D12-4658-B9AF-767E3F4278FE}" type="sibTrans" cxnId="{62011101-2D44-4867-A08C-BBC2A263220D}">
      <dgm:prSet/>
      <dgm:spPr/>
      <dgm:t>
        <a:bodyPr/>
        <a:lstStyle/>
        <a:p>
          <a:endParaRPr lang="en-US"/>
        </a:p>
      </dgm:t>
    </dgm:pt>
    <dgm:pt modelId="{3F6FA61B-3113-43D4-8F22-4C8FFF20E01F}">
      <dgm:prSet/>
      <dgm:spPr/>
      <dgm:t>
        <a:bodyPr/>
        <a:lstStyle/>
        <a:p>
          <a:r>
            <a:rPr lang="lt-LT"/>
            <a:t>Sudaryti dviračių sporto specialistų ir jų gebėjimų sąrašą, skatinti juos plėsti žinias, gerinti kvalifikacijas ir dalyvauti dviračių sporto veikloje</a:t>
          </a:r>
        </a:p>
      </dgm:t>
    </dgm:pt>
    <dgm:pt modelId="{85104AEE-1C5A-42EB-B186-967597E4FF9A}" type="parTrans" cxnId="{E2FBC08B-E5FC-4EF5-A016-27D712D044F0}">
      <dgm:prSet/>
      <dgm:spPr/>
      <dgm:t>
        <a:bodyPr/>
        <a:lstStyle/>
        <a:p>
          <a:endParaRPr lang="en-US"/>
        </a:p>
      </dgm:t>
    </dgm:pt>
    <dgm:pt modelId="{5C8A2F87-4AC4-4516-A99E-F2EB88E5AC84}" type="sibTrans" cxnId="{E2FBC08B-E5FC-4EF5-A016-27D712D044F0}">
      <dgm:prSet/>
      <dgm:spPr/>
      <dgm:t>
        <a:bodyPr/>
        <a:lstStyle/>
        <a:p>
          <a:endParaRPr lang="en-US"/>
        </a:p>
      </dgm:t>
    </dgm:pt>
    <dgm:pt modelId="{44411878-D7C4-4169-9DB7-A647900E16E4}" type="pres">
      <dgm:prSet presAssocID="{DED3FF9F-D725-4B99-91ED-823E53D9CEEB}" presName="CompostProcess" presStyleCnt="0">
        <dgm:presLayoutVars>
          <dgm:dir/>
          <dgm:resizeHandles val="exact"/>
        </dgm:presLayoutVars>
      </dgm:prSet>
      <dgm:spPr/>
    </dgm:pt>
    <dgm:pt modelId="{0B5FFE50-B985-4F0D-AE6B-72FED27311AE}" type="pres">
      <dgm:prSet presAssocID="{DED3FF9F-D725-4B99-91ED-823E53D9CEEB}" presName="arrow" presStyleLbl="bgShp" presStyleIdx="0" presStyleCnt="1"/>
      <dgm:spPr/>
    </dgm:pt>
    <dgm:pt modelId="{2C78BD5A-5F3F-4BCE-A017-0B67685CC31C}" type="pres">
      <dgm:prSet presAssocID="{DED3FF9F-D725-4B99-91ED-823E53D9CEEB}" presName="linearProcess" presStyleCnt="0"/>
      <dgm:spPr/>
    </dgm:pt>
    <dgm:pt modelId="{9BEA19F4-2D88-4D63-874C-F6A99C378BC9}" type="pres">
      <dgm:prSet presAssocID="{B57C30AB-C5F0-4279-84D3-B93BC529E19A}" presName="textNode" presStyleLbl="node1" presStyleIdx="0" presStyleCnt="3">
        <dgm:presLayoutVars>
          <dgm:bulletEnabled val="1"/>
        </dgm:presLayoutVars>
      </dgm:prSet>
      <dgm:spPr/>
    </dgm:pt>
    <dgm:pt modelId="{432D9934-771D-4EB4-84F8-694E27DA72B5}" type="pres">
      <dgm:prSet presAssocID="{C2002751-1D95-48B9-9FFC-F48AC8A5C026}" presName="sibTrans" presStyleCnt="0"/>
      <dgm:spPr/>
    </dgm:pt>
    <dgm:pt modelId="{1FB3E276-89AD-4435-AD51-B1382FCD9AF5}" type="pres">
      <dgm:prSet presAssocID="{09574DEA-7B1A-4DBA-B6D4-22D08E358EAE}" presName="textNode" presStyleLbl="node1" presStyleIdx="1" presStyleCnt="3">
        <dgm:presLayoutVars>
          <dgm:bulletEnabled val="1"/>
        </dgm:presLayoutVars>
      </dgm:prSet>
      <dgm:spPr/>
    </dgm:pt>
    <dgm:pt modelId="{DAFF5B7B-F3EE-453A-A01A-7DEB1417B4D0}" type="pres">
      <dgm:prSet presAssocID="{EAC75860-3D12-4658-B9AF-767E3F4278FE}" presName="sibTrans" presStyleCnt="0"/>
      <dgm:spPr/>
    </dgm:pt>
    <dgm:pt modelId="{7CC8A1A9-D8AB-4EDC-AC2E-11D1FFFB87DF}" type="pres">
      <dgm:prSet presAssocID="{3F6FA61B-3113-43D4-8F22-4C8FFF20E01F}" presName="textNode" presStyleLbl="node1" presStyleIdx="2" presStyleCnt="3">
        <dgm:presLayoutVars>
          <dgm:bulletEnabled val="1"/>
        </dgm:presLayoutVars>
      </dgm:prSet>
      <dgm:spPr/>
    </dgm:pt>
  </dgm:ptLst>
  <dgm:cxnLst>
    <dgm:cxn modelId="{62011101-2D44-4867-A08C-BBC2A263220D}" srcId="{DED3FF9F-D725-4B99-91ED-823E53D9CEEB}" destId="{09574DEA-7B1A-4DBA-B6D4-22D08E358EAE}" srcOrd="1" destOrd="0" parTransId="{A4DA9CE5-CAA2-45E5-ADDC-AA071CCEADBC}" sibTransId="{EAC75860-3D12-4658-B9AF-767E3F4278FE}"/>
    <dgm:cxn modelId="{F53DF71B-75F1-47D0-849F-D0D4D69FEA15}" type="presOf" srcId="{3F6FA61B-3113-43D4-8F22-4C8FFF20E01F}" destId="{7CC8A1A9-D8AB-4EDC-AC2E-11D1FFFB87DF}" srcOrd="0" destOrd="0" presId="urn:microsoft.com/office/officeart/2005/8/layout/hProcess9"/>
    <dgm:cxn modelId="{24421E2B-01D4-4E76-A572-53A95C8D22B0}" type="presOf" srcId="{DED3FF9F-D725-4B99-91ED-823E53D9CEEB}" destId="{44411878-D7C4-4169-9DB7-A647900E16E4}" srcOrd="0" destOrd="0" presId="urn:microsoft.com/office/officeart/2005/8/layout/hProcess9"/>
    <dgm:cxn modelId="{976EEB37-CF4F-48E5-9A5D-564BAED2B4C5}" srcId="{DED3FF9F-D725-4B99-91ED-823E53D9CEEB}" destId="{B57C30AB-C5F0-4279-84D3-B93BC529E19A}" srcOrd="0" destOrd="0" parTransId="{EB695663-F84A-4798-9A71-9CB3CD0DBEE4}" sibTransId="{C2002751-1D95-48B9-9FFC-F48AC8A5C026}"/>
    <dgm:cxn modelId="{E2FBC08B-E5FC-4EF5-A016-27D712D044F0}" srcId="{DED3FF9F-D725-4B99-91ED-823E53D9CEEB}" destId="{3F6FA61B-3113-43D4-8F22-4C8FFF20E01F}" srcOrd="2" destOrd="0" parTransId="{85104AEE-1C5A-42EB-B186-967597E4FF9A}" sibTransId="{5C8A2F87-4AC4-4516-A99E-F2EB88E5AC84}"/>
    <dgm:cxn modelId="{046D09B9-0685-4481-AFEC-03A184847A38}" type="presOf" srcId="{09574DEA-7B1A-4DBA-B6D4-22D08E358EAE}" destId="{1FB3E276-89AD-4435-AD51-B1382FCD9AF5}" srcOrd="0" destOrd="0" presId="urn:microsoft.com/office/officeart/2005/8/layout/hProcess9"/>
    <dgm:cxn modelId="{0F86E1E5-F4EE-4276-8C22-AA89055EBCF7}" type="presOf" srcId="{B57C30AB-C5F0-4279-84D3-B93BC529E19A}" destId="{9BEA19F4-2D88-4D63-874C-F6A99C378BC9}" srcOrd="0" destOrd="0" presId="urn:microsoft.com/office/officeart/2005/8/layout/hProcess9"/>
    <dgm:cxn modelId="{9E33E1AE-A4EC-431E-BAC1-35B1FAD8F903}" type="presParOf" srcId="{44411878-D7C4-4169-9DB7-A647900E16E4}" destId="{0B5FFE50-B985-4F0D-AE6B-72FED27311AE}" srcOrd="0" destOrd="0" presId="urn:microsoft.com/office/officeart/2005/8/layout/hProcess9"/>
    <dgm:cxn modelId="{F2F07A4C-A55C-4D7C-B369-AB99C941D9DD}" type="presParOf" srcId="{44411878-D7C4-4169-9DB7-A647900E16E4}" destId="{2C78BD5A-5F3F-4BCE-A017-0B67685CC31C}" srcOrd="1" destOrd="0" presId="urn:microsoft.com/office/officeart/2005/8/layout/hProcess9"/>
    <dgm:cxn modelId="{21175E02-B272-4E10-B647-8200C408C4FB}" type="presParOf" srcId="{2C78BD5A-5F3F-4BCE-A017-0B67685CC31C}" destId="{9BEA19F4-2D88-4D63-874C-F6A99C378BC9}" srcOrd="0" destOrd="0" presId="urn:microsoft.com/office/officeart/2005/8/layout/hProcess9"/>
    <dgm:cxn modelId="{8A166B98-5425-4F1F-AB16-CA6913C0A921}" type="presParOf" srcId="{2C78BD5A-5F3F-4BCE-A017-0B67685CC31C}" destId="{432D9934-771D-4EB4-84F8-694E27DA72B5}" srcOrd="1" destOrd="0" presId="urn:microsoft.com/office/officeart/2005/8/layout/hProcess9"/>
    <dgm:cxn modelId="{5F2584B5-61B4-422E-BE66-0B59CD494029}" type="presParOf" srcId="{2C78BD5A-5F3F-4BCE-A017-0B67685CC31C}" destId="{1FB3E276-89AD-4435-AD51-B1382FCD9AF5}" srcOrd="2" destOrd="0" presId="urn:microsoft.com/office/officeart/2005/8/layout/hProcess9"/>
    <dgm:cxn modelId="{E09EBE6B-7C07-4E6E-A969-AFF1BC10ECE6}" type="presParOf" srcId="{2C78BD5A-5F3F-4BCE-A017-0B67685CC31C}" destId="{DAFF5B7B-F3EE-453A-A01A-7DEB1417B4D0}" srcOrd="3" destOrd="0" presId="urn:microsoft.com/office/officeart/2005/8/layout/hProcess9"/>
    <dgm:cxn modelId="{A8601D74-14E9-40F1-B243-1C7134DEE0F2}" type="presParOf" srcId="{2C78BD5A-5F3F-4BCE-A017-0B67685CC31C}" destId="{7CC8A1A9-D8AB-4EDC-AC2E-11D1FFFB87D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3DC1C-D296-4F33-94AD-50CB2FEF8C9F}">
      <dsp:nvSpPr>
        <dsp:cNvPr id="0" name=""/>
        <dsp:cNvSpPr/>
      </dsp:nvSpPr>
      <dsp:spPr>
        <a:xfrm rot="5400000">
          <a:off x="-214013" y="297221"/>
          <a:ext cx="1426757" cy="9987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lt-LT" sz="800" kern="1200" dirty="0"/>
            <a:t>SĄŽININGUMAS</a:t>
          </a:r>
          <a:endParaRPr lang="en-US" sz="800" kern="1200" dirty="0"/>
        </a:p>
      </dsp:txBody>
      <dsp:txXfrm rot="-5400000">
        <a:off x="1" y="582572"/>
        <a:ext cx="998730" cy="428027"/>
      </dsp:txXfrm>
    </dsp:sp>
    <dsp:sp modelId="{548CF264-0F80-490B-AC98-62E49792215B}">
      <dsp:nvSpPr>
        <dsp:cNvPr id="0" name=""/>
        <dsp:cNvSpPr/>
      </dsp:nvSpPr>
      <dsp:spPr>
        <a:xfrm rot="5400000">
          <a:off x="5302148" y="-4132558"/>
          <a:ext cx="927392" cy="95342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lt-LT" sz="1100" kern="1200" dirty="0"/>
            <a:t> Sąžiningumas</a:t>
          </a:r>
          <a:r>
            <a:rPr lang="en-GB" sz="1100" kern="1200" dirty="0"/>
            <a:t>-sport</a:t>
          </a:r>
          <a:r>
            <a:rPr lang="lt-LT" sz="1100" kern="1200" dirty="0"/>
            <a:t>inė kova, vadovaujantis tarptautiniu mastu nustatytomis ir pripažintomis TOK ir UCI taisyklėmis ir geriausia sukaupta praktika, atitinkamo pajėgumo ir amžiaus grupėse. Darnios varžybų  kultūros ugdymas, sėkmingos kriterijų ir taisyklių sistemos sukūrimas, tinkama nuobaudų sistema, pagalba ir varžybų organizatorių konsultacija užtikrinant sąžiningą kovą.Teisėjų instituto stiprinimas.</a:t>
          </a:r>
          <a:endParaRPr lang="en-US" sz="1100" kern="1200" dirty="0"/>
        </a:p>
      </dsp:txBody>
      <dsp:txXfrm rot="-5400000">
        <a:off x="998730" y="216132"/>
        <a:ext cx="9488957" cy="836848"/>
      </dsp:txXfrm>
    </dsp:sp>
    <dsp:sp modelId="{1B1FAC5A-E64B-4876-8C5C-A9C54D3F3F1A}">
      <dsp:nvSpPr>
        <dsp:cNvPr id="0" name=""/>
        <dsp:cNvSpPr/>
      </dsp:nvSpPr>
      <dsp:spPr>
        <a:xfrm rot="5400000">
          <a:off x="-214013" y="1496892"/>
          <a:ext cx="1426757" cy="9987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lt-LT" sz="800" kern="1200" dirty="0"/>
            <a:t>PROFESIONALUMAS</a:t>
          </a:r>
          <a:endParaRPr lang="en-US" sz="800" kern="1200" dirty="0"/>
        </a:p>
      </dsp:txBody>
      <dsp:txXfrm rot="-5400000">
        <a:off x="1" y="1782243"/>
        <a:ext cx="998730" cy="428027"/>
      </dsp:txXfrm>
    </dsp:sp>
    <dsp:sp modelId="{0496B456-D470-460E-8CD8-F6E26898DB89}">
      <dsp:nvSpPr>
        <dsp:cNvPr id="0" name=""/>
        <dsp:cNvSpPr/>
      </dsp:nvSpPr>
      <dsp:spPr>
        <a:xfrm rot="5400000">
          <a:off x="5302148" y="-3020540"/>
          <a:ext cx="927392" cy="95342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lt-LT" sz="1100" kern="1200" dirty="0"/>
            <a:t>Profesionalumas – gilios dviračių sporto dalyvių žinios ir įgyti įgūdžiai, modernių treniruočių, varžybų vykdymo priemonių ir technologijų taikymas, tinkama rezultatų apskaitos, reitingavimo, ir licencijavimo sistema, gebėjimas maksimaliai panaudoti prieinamas mokslo ir technologijų žinias, įgūdžius ir darbo priemones bei sporto įrangą praktikoje, siekimas ir skatinimas nuolat tobulėti, tinkama specialistų ir sportininkų  ugdymo ir motyvavimo sistema bei aplinka, efektyvi sporto klubų vadyba bei nuolatinis dviračių sporto bendruomenės narių kvalifikacijos kėlimas.</a:t>
          </a:r>
          <a:endParaRPr lang="en-US" sz="1100" kern="1200" dirty="0"/>
        </a:p>
      </dsp:txBody>
      <dsp:txXfrm rot="-5400000">
        <a:off x="998730" y="1328150"/>
        <a:ext cx="9488957" cy="836848"/>
      </dsp:txXfrm>
    </dsp:sp>
    <dsp:sp modelId="{10F13F22-6C43-42E0-AE86-D38A313EC83F}">
      <dsp:nvSpPr>
        <dsp:cNvPr id="0" name=""/>
        <dsp:cNvSpPr/>
      </dsp:nvSpPr>
      <dsp:spPr>
        <a:xfrm rot="5400000">
          <a:off x="-214013" y="2778743"/>
          <a:ext cx="1426757" cy="99873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PATRAUKLUMAS</a:t>
          </a:r>
        </a:p>
      </dsp:txBody>
      <dsp:txXfrm rot="-5400000">
        <a:off x="1" y="3064094"/>
        <a:ext cx="998730" cy="428027"/>
      </dsp:txXfrm>
    </dsp:sp>
    <dsp:sp modelId="{586EC555-DC9E-4077-9832-03A2498BEC5F}">
      <dsp:nvSpPr>
        <dsp:cNvPr id="0" name=""/>
        <dsp:cNvSpPr/>
      </dsp:nvSpPr>
      <dsp:spPr>
        <a:xfrm rot="5400000">
          <a:off x="5302148" y="-1738688"/>
          <a:ext cx="927392" cy="95342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lt-LT" sz="1100" kern="1200" dirty="0"/>
            <a:t>Patrauklumas dalyviams, rėmėjams ir  žiūrovams  –  didelis sporto klubų (komandų) skaičius, didelis nuolat besitreniruojančių  ir varžybose dalyvaujančių dalyvių skaičius, tinkama konkurencija, dalyvių motyvacijos sistema,  profesionali komunikacija, apimanti visas modernias informacijos sklaidos priemones, kartu su profesionalia, plačiai skleidžiama  foto ir vaizdo medžiaga  didinanti ir palaikanti  žiūrovų ir dalyvių susidomėjimą dviračių sportu.</a:t>
          </a:r>
          <a:endParaRPr lang="en-US" sz="1100" kern="1200" dirty="0"/>
        </a:p>
      </dsp:txBody>
      <dsp:txXfrm rot="-5400000">
        <a:off x="998730" y="2610002"/>
        <a:ext cx="9488957" cy="836848"/>
      </dsp:txXfrm>
    </dsp:sp>
    <dsp:sp modelId="{BC7A2D80-04AE-4CD7-8EAB-92C16BA0D2FE}">
      <dsp:nvSpPr>
        <dsp:cNvPr id="0" name=""/>
        <dsp:cNvSpPr/>
      </dsp:nvSpPr>
      <dsp:spPr>
        <a:xfrm rot="5400000">
          <a:off x="-197384" y="3848686"/>
          <a:ext cx="1426757" cy="10319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lt-LT" sz="800" kern="1200" dirty="0"/>
        </a:p>
        <a:p>
          <a:pPr marL="0" lvl="0" indent="0" algn="ctr" defTabSz="355600">
            <a:lnSpc>
              <a:spcPct val="90000"/>
            </a:lnSpc>
            <a:spcBef>
              <a:spcPct val="0"/>
            </a:spcBef>
            <a:spcAft>
              <a:spcPct val="35000"/>
            </a:spcAft>
            <a:buNone/>
          </a:pPr>
          <a:r>
            <a:rPr lang="lt-LT" sz="800" kern="1200" dirty="0"/>
            <a:t>SPORTO SAUGUMAS</a:t>
          </a:r>
          <a:endParaRPr lang="en-US" sz="800" kern="1200" dirty="0"/>
        </a:p>
      </dsp:txBody>
      <dsp:txXfrm rot="-5400000">
        <a:off x="2" y="4167295"/>
        <a:ext cx="1031987" cy="394770"/>
      </dsp:txXfrm>
    </dsp:sp>
    <dsp:sp modelId="{8AF89C24-DD22-4D9B-9FC5-EC52A8AC60EB}">
      <dsp:nvSpPr>
        <dsp:cNvPr id="0" name=""/>
        <dsp:cNvSpPr/>
      </dsp:nvSpPr>
      <dsp:spPr>
        <a:xfrm rot="5400000" flipH="1">
          <a:off x="5359303" y="-557326"/>
          <a:ext cx="783414" cy="93784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lt-LT" sz="1100" kern="1200" dirty="0"/>
            <a:t>Sporto saugumas – saugumas varžybų ir treniruočių metu. Geriausios saugos praktikos formavimas, varžybų ir treniruočių saugumo nuostatų standartizavimas pavieniams sportininkams ir grupėms. Dviračių sporto, kaip saugaus sporto populiarinimas, visuomenės nuomonės formavimas, kitų eismo dalyvių (motorinių transporto priemonių vairuotojai, pėstieji) švietimas. Efektyvi </a:t>
          </a:r>
          <a:r>
            <a:rPr lang="lt-LT" sz="1100" kern="1200" dirty="0" err="1"/>
            <a:t>antidopingo</a:t>
          </a:r>
          <a:r>
            <a:rPr lang="lt-LT" sz="1100" kern="1200" dirty="0"/>
            <a:t> programa.</a:t>
          </a:r>
        </a:p>
      </dsp:txBody>
      <dsp:txXfrm rot="-5400000">
        <a:off x="1061791" y="3778429"/>
        <a:ext cx="9340197" cy="706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556F5-286A-4EEC-8A09-3CFE1D49B2A4}">
      <dsp:nvSpPr>
        <dsp:cNvPr id="0" name=""/>
        <dsp:cNvSpPr/>
      </dsp:nvSpPr>
      <dsp:spPr>
        <a:xfrm>
          <a:off x="4888632" y="0"/>
          <a:ext cx="1629544" cy="847566"/>
        </a:xfrm>
        <a:prstGeom prst="trapezoid">
          <a:avLst>
            <a:gd name="adj" fmla="val 9613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t-LT" sz="1600" kern="1200" dirty="0"/>
            <a:t>LDSF</a:t>
          </a:r>
          <a:endParaRPr lang="en-US" sz="1600" kern="1200" dirty="0"/>
        </a:p>
      </dsp:txBody>
      <dsp:txXfrm>
        <a:off x="4888632" y="0"/>
        <a:ext cx="1629544" cy="847566"/>
      </dsp:txXfrm>
    </dsp:sp>
    <dsp:sp modelId="{BA476668-4AF8-430C-AFCE-7ABAF784575B}">
      <dsp:nvSpPr>
        <dsp:cNvPr id="0" name=""/>
        <dsp:cNvSpPr/>
      </dsp:nvSpPr>
      <dsp:spPr>
        <a:xfrm>
          <a:off x="4073860" y="847566"/>
          <a:ext cx="3259088" cy="847566"/>
        </a:xfrm>
        <a:prstGeom prst="trapezoid">
          <a:avLst>
            <a:gd name="adj" fmla="val 9613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t-LT" sz="1600" kern="1200" dirty="0"/>
            <a:t>NACIONALINĖS RINKTINĖS</a:t>
          </a:r>
        </a:p>
        <a:p>
          <a:pPr marL="0" lvl="0" indent="0" algn="ctr" defTabSz="711200">
            <a:lnSpc>
              <a:spcPct val="90000"/>
            </a:lnSpc>
            <a:spcBef>
              <a:spcPct val="0"/>
            </a:spcBef>
            <a:spcAft>
              <a:spcPct val="35000"/>
            </a:spcAft>
            <a:buNone/>
          </a:pPr>
          <a:endParaRPr lang="en-US" sz="1600" kern="1200" dirty="0"/>
        </a:p>
      </dsp:txBody>
      <dsp:txXfrm>
        <a:off x="4644200" y="847566"/>
        <a:ext cx="2118407" cy="847566"/>
      </dsp:txXfrm>
    </dsp:sp>
    <dsp:sp modelId="{723508AC-8EB0-453A-AFCC-21A53276356E}">
      <dsp:nvSpPr>
        <dsp:cNvPr id="0" name=""/>
        <dsp:cNvSpPr/>
      </dsp:nvSpPr>
      <dsp:spPr>
        <a:xfrm>
          <a:off x="3259088" y="1695133"/>
          <a:ext cx="4888632" cy="847566"/>
        </a:xfrm>
        <a:prstGeom prst="trapezoid">
          <a:avLst>
            <a:gd name="adj" fmla="val 9613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t-LT" sz="1600" kern="1200" dirty="0"/>
            <a:t>KONTINENTINĖS KOMANDOS</a:t>
          </a:r>
          <a:endParaRPr lang="en-US" sz="1600" kern="1200" dirty="0"/>
        </a:p>
      </dsp:txBody>
      <dsp:txXfrm>
        <a:off x="4114598" y="1695133"/>
        <a:ext cx="3177611" cy="847566"/>
      </dsp:txXfrm>
    </dsp:sp>
    <dsp:sp modelId="{4927DC39-252D-4053-BB6F-470FBFDFEBC2}">
      <dsp:nvSpPr>
        <dsp:cNvPr id="0" name=""/>
        <dsp:cNvSpPr/>
      </dsp:nvSpPr>
      <dsp:spPr>
        <a:xfrm>
          <a:off x="2444316" y="2542700"/>
          <a:ext cx="6518176" cy="847566"/>
        </a:xfrm>
        <a:prstGeom prst="trapezoid">
          <a:avLst>
            <a:gd name="adj" fmla="val 9613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t-LT" sz="1600" kern="1200" dirty="0"/>
            <a:t>SPORTO GIMNAZIJOS</a:t>
          </a:r>
          <a:endParaRPr lang="en-US" sz="1600" kern="1200" dirty="0"/>
        </a:p>
      </dsp:txBody>
      <dsp:txXfrm>
        <a:off x="3584997" y="2542700"/>
        <a:ext cx="4236814" cy="847566"/>
      </dsp:txXfrm>
    </dsp:sp>
    <dsp:sp modelId="{A1089AEC-F197-4060-A088-A406FDFC4AB3}">
      <dsp:nvSpPr>
        <dsp:cNvPr id="0" name=""/>
        <dsp:cNvSpPr/>
      </dsp:nvSpPr>
      <dsp:spPr>
        <a:xfrm>
          <a:off x="1629544" y="3390267"/>
          <a:ext cx="8147720" cy="847566"/>
        </a:xfrm>
        <a:prstGeom prst="trapezoid">
          <a:avLst>
            <a:gd name="adj" fmla="val 9613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t-LT" sz="1600" kern="1200" dirty="0"/>
            <a:t>SPORTO MOKYKLOS IR MINI CENTRAI</a:t>
          </a:r>
          <a:endParaRPr lang="en-US" sz="1600" kern="1200" dirty="0"/>
        </a:p>
      </dsp:txBody>
      <dsp:txXfrm>
        <a:off x="3055395" y="3390267"/>
        <a:ext cx="5296018" cy="847566"/>
      </dsp:txXfrm>
    </dsp:sp>
    <dsp:sp modelId="{24D1C46D-BA2B-4934-8F81-163A901DB08B}">
      <dsp:nvSpPr>
        <dsp:cNvPr id="0" name=""/>
        <dsp:cNvSpPr/>
      </dsp:nvSpPr>
      <dsp:spPr>
        <a:xfrm>
          <a:off x="814772" y="4237834"/>
          <a:ext cx="9777264" cy="847566"/>
        </a:xfrm>
        <a:prstGeom prst="trapezoid">
          <a:avLst>
            <a:gd name="adj" fmla="val 9613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t-LT" sz="1600" kern="1200" dirty="0"/>
            <a:t>STIPRŪS IR VEIKLŪS DVIRAČIŲ SPORTO KLUBAI</a:t>
          </a:r>
          <a:endParaRPr lang="en-US" sz="1600" kern="1200" dirty="0"/>
        </a:p>
      </dsp:txBody>
      <dsp:txXfrm>
        <a:off x="2525793" y="4237834"/>
        <a:ext cx="6355222" cy="847566"/>
      </dsp:txXfrm>
    </dsp:sp>
    <dsp:sp modelId="{E15BC73B-3931-4ACB-BA47-534D594D1DF3}">
      <dsp:nvSpPr>
        <dsp:cNvPr id="0" name=""/>
        <dsp:cNvSpPr/>
      </dsp:nvSpPr>
      <dsp:spPr>
        <a:xfrm>
          <a:off x="0" y="5085401"/>
          <a:ext cx="11406809" cy="847566"/>
        </a:xfrm>
        <a:prstGeom prst="trapezoid">
          <a:avLst>
            <a:gd name="adj" fmla="val 9613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t-LT" sz="1600" kern="1200" dirty="0"/>
            <a:t>GAUSI DVIRAČIŲ SPORTININKŲ IR SPORTUOTOJŲ BENDRUOMENĖ:VAIKAI IR SUAUGUSIEJI, MĖGĖJAI IR PROFESIONALŪS SPORTININKAI</a:t>
          </a:r>
          <a:endParaRPr lang="en-US" sz="1600" kern="1200" dirty="0"/>
        </a:p>
      </dsp:txBody>
      <dsp:txXfrm>
        <a:off x="1996191" y="5085401"/>
        <a:ext cx="7414425" cy="847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C2E24-B2AF-464F-9275-40A712A71717}">
      <dsp:nvSpPr>
        <dsp:cNvPr id="0" name=""/>
        <dsp:cNvSpPr/>
      </dsp:nvSpPr>
      <dsp:spPr>
        <a:xfrm rot="10800000">
          <a:off x="690843" y="2"/>
          <a:ext cx="8744699" cy="6377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17" tIns="45720" rIns="85344" bIns="45720" numCol="1" spcCol="1270" anchor="ctr" anchorCtr="0">
          <a:noAutofit/>
        </a:bodyPr>
        <a:lstStyle/>
        <a:p>
          <a:pPr marL="0" lvl="0" indent="0" algn="ctr" defTabSz="533400">
            <a:lnSpc>
              <a:spcPct val="90000"/>
            </a:lnSpc>
            <a:spcBef>
              <a:spcPct val="0"/>
            </a:spcBef>
            <a:spcAft>
              <a:spcPct val="35000"/>
            </a:spcAft>
            <a:buNone/>
          </a:pPr>
          <a:r>
            <a:rPr lang="lt-LT" sz="1200" kern="1200" dirty="0"/>
            <a:t>RINKTINIŲ FORMAVIMAS                                                                                                                                                        ir dalyvavimas Olimpinėse, Pasaulio, Europos ir Tarptautinėse varžybose, čempionatuose ir žaidynėse.</a:t>
          </a:r>
          <a:endParaRPr lang="en-US" sz="1200" kern="1200" dirty="0"/>
        </a:p>
      </dsp:txBody>
      <dsp:txXfrm rot="10800000">
        <a:off x="850273" y="2"/>
        <a:ext cx="8585269" cy="637720"/>
      </dsp:txXfrm>
    </dsp:sp>
    <dsp:sp modelId="{952CB4C6-272F-450C-A10E-F6B6755855F5}">
      <dsp:nvSpPr>
        <dsp:cNvPr id="0" name=""/>
        <dsp:cNvSpPr/>
      </dsp:nvSpPr>
      <dsp:spPr>
        <a:xfrm>
          <a:off x="410819" y="47557"/>
          <a:ext cx="637720" cy="6377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AA09C-8F7F-4998-BC57-561FF87C7DB2}">
      <dsp:nvSpPr>
        <dsp:cNvPr id="0" name=""/>
        <dsp:cNvSpPr/>
      </dsp:nvSpPr>
      <dsp:spPr>
        <a:xfrm rot="10800000">
          <a:off x="594513" y="828086"/>
          <a:ext cx="8814531" cy="6377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17" tIns="45720" rIns="85344" bIns="45720" numCol="1" spcCol="1270" anchor="ctr" anchorCtr="0">
          <a:noAutofit/>
        </a:bodyPr>
        <a:lstStyle/>
        <a:p>
          <a:pPr marL="0" lvl="0" indent="0" algn="ctr" defTabSz="533400">
            <a:lnSpc>
              <a:spcPct val="90000"/>
            </a:lnSpc>
            <a:spcBef>
              <a:spcPct val="0"/>
            </a:spcBef>
            <a:spcAft>
              <a:spcPct val="35000"/>
            </a:spcAft>
            <a:buNone/>
          </a:pPr>
          <a:r>
            <a:rPr lang="lt-LT" sz="1200" kern="1200" dirty="0"/>
            <a:t>Nacionalinių čempionatų ir svarbiausių tarptautinių varžybų organizavimas, LDSF narių organizuojamų varžybų priežiūra, saugumo ir kokybės kriterijų užtikrinimas. Teisingo varžymosi principų užtikrinimas Lietuvoje vykstančiose LDSF ir viet</a:t>
          </a:r>
          <a:r>
            <a:rPr lang="en-GB" sz="1200" kern="1200" dirty="0" err="1"/>
            <a:t>os</a:t>
          </a:r>
          <a:r>
            <a:rPr lang="lt-LT" sz="1200" kern="1200" dirty="0"/>
            <a:t> varžybų organizatorių organizuojamose varžybose;</a:t>
          </a:r>
        </a:p>
      </dsp:txBody>
      <dsp:txXfrm rot="10800000">
        <a:off x="753943" y="828086"/>
        <a:ext cx="8655101" cy="637720"/>
      </dsp:txXfrm>
    </dsp:sp>
    <dsp:sp modelId="{D475D1E5-723E-4D46-A7ED-8C41229688F3}">
      <dsp:nvSpPr>
        <dsp:cNvPr id="0" name=""/>
        <dsp:cNvSpPr/>
      </dsp:nvSpPr>
      <dsp:spPr>
        <a:xfrm>
          <a:off x="465134" y="815925"/>
          <a:ext cx="637720" cy="6377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BC97E7-841A-4F4B-872E-8BD1C360B1FE}">
      <dsp:nvSpPr>
        <dsp:cNvPr id="0" name=""/>
        <dsp:cNvSpPr/>
      </dsp:nvSpPr>
      <dsp:spPr>
        <a:xfrm rot="10800000">
          <a:off x="743840" y="1656170"/>
          <a:ext cx="8638705" cy="6377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17" tIns="45720" rIns="85344" bIns="45720" numCol="1" spcCol="1270" anchor="ctr" anchorCtr="0">
          <a:noAutofit/>
        </a:bodyPr>
        <a:lstStyle/>
        <a:p>
          <a:pPr marL="0" lvl="0" indent="0" algn="ctr" defTabSz="533400">
            <a:lnSpc>
              <a:spcPct val="90000"/>
            </a:lnSpc>
            <a:spcBef>
              <a:spcPct val="0"/>
            </a:spcBef>
            <a:spcAft>
              <a:spcPct val="35000"/>
            </a:spcAft>
            <a:buNone/>
          </a:pPr>
          <a:r>
            <a:rPr lang="lt-LT" sz="1200" kern="1200" dirty="0"/>
            <a:t>Sporto klubų kokybinės ir kiekybinės plėtros skatinimas; </a:t>
          </a:r>
          <a:endParaRPr lang="en-US" sz="1200" kern="1200" dirty="0"/>
        </a:p>
      </dsp:txBody>
      <dsp:txXfrm rot="10800000">
        <a:off x="903270" y="1656170"/>
        <a:ext cx="8479275" cy="637720"/>
      </dsp:txXfrm>
    </dsp:sp>
    <dsp:sp modelId="{642C63CF-D516-480E-A1BD-26EDA53265CF}">
      <dsp:nvSpPr>
        <dsp:cNvPr id="0" name=""/>
        <dsp:cNvSpPr/>
      </dsp:nvSpPr>
      <dsp:spPr>
        <a:xfrm>
          <a:off x="518964" y="1623481"/>
          <a:ext cx="637720" cy="63772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FDE9F1-B881-41FE-83B3-D55908435815}">
      <dsp:nvSpPr>
        <dsp:cNvPr id="0" name=""/>
        <dsp:cNvSpPr/>
      </dsp:nvSpPr>
      <dsp:spPr>
        <a:xfrm rot="10800000">
          <a:off x="783538" y="2531886"/>
          <a:ext cx="8545977" cy="6377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17" tIns="45720" rIns="85344" bIns="45720" numCol="1" spcCol="1270" anchor="ctr" anchorCtr="0">
          <a:noAutofit/>
        </a:bodyPr>
        <a:lstStyle/>
        <a:p>
          <a:pPr marL="0" lvl="0" indent="0" algn="ctr" defTabSz="533400">
            <a:lnSpc>
              <a:spcPct val="90000"/>
            </a:lnSpc>
            <a:spcBef>
              <a:spcPct val="0"/>
            </a:spcBef>
            <a:spcAft>
              <a:spcPct val="35000"/>
            </a:spcAft>
            <a:buNone/>
          </a:pPr>
          <a:r>
            <a:rPr lang="lt-LT" sz="1200" kern="1200" dirty="0"/>
            <a:t>Komunikacijos skirtos populiarinti dviračių sportą aktyvumas ir gausa. </a:t>
          </a:r>
          <a:endParaRPr lang="en-US" sz="1200" kern="1200" dirty="0"/>
        </a:p>
      </dsp:txBody>
      <dsp:txXfrm rot="10800000">
        <a:off x="942968" y="2531886"/>
        <a:ext cx="8386547" cy="637720"/>
      </dsp:txXfrm>
    </dsp:sp>
    <dsp:sp modelId="{DB51902B-5C09-466A-A3F3-5749E7EDB39C}">
      <dsp:nvSpPr>
        <dsp:cNvPr id="0" name=""/>
        <dsp:cNvSpPr/>
      </dsp:nvSpPr>
      <dsp:spPr>
        <a:xfrm>
          <a:off x="604966" y="2498042"/>
          <a:ext cx="637720" cy="63772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9A8291-4636-42C2-AAE8-1AE15AE3330B}">
      <dsp:nvSpPr>
        <dsp:cNvPr id="0" name=""/>
        <dsp:cNvSpPr/>
      </dsp:nvSpPr>
      <dsp:spPr>
        <a:xfrm rot="10800000">
          <a:off x="810103" y="3312339"/>
          <a:ext cx="8506179" cy="6377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17" tIns="45720" rIns="85344" bIns="45720" numCol="1" spcCol="1270" anchor="ctr" anchorCtr="0">
          <a:noAutofit/>
        </a:bodyPr>
        <a:lstStyle/>
        <a:p>
          <a:pPr marL="0" lvl="0" indent="0" algn="ctr" defTabSz="533400">
            <a:lnSpc>
              <a:spcPct val="90000"/>
            </a:lnSpc>
            <a:spcBef>
              <a:spcPct val="0"/>
            </a:spcBef>
            <a:spcAft>
              <a:spcPct val="35000"/>
            </a:spcAft>
            <a:buNone/>
          </a:pPr>
          <a:r>
            <a:rPr lang="lt-LT" sz="1200" kern="1200" dirty="0"/>
            <a:t>Dviračių sporto sportininkų ir specialistų ugdymo sistemos  kūrimas.</a:t>
          </a:r>
          <a:endParaRPr lang="en-US" sz="1200" kern="1200" dirty="0"/>
        </a:p>
      </dsp:txBody>
      <dsp:txXfrm rot="10800000">
        <a:off x="969533" y="3312339"/>
        <a:ext cx="8346749" cy="637720"/>
      </dsp:txXfrm>
    </dsp:sp>
    <dsp:sp modelId="{C0E6BF84-5B7F-48A1-81F5-9867F75EB34F}">
      <dsp:nvSpPr>
        <dsp:cNvPr id="0" name=""/>
        <dsp:cNvSpPr/>
      </dsp:nvSpPr>
      <dsp:spPr>
        <a:xfrm>
          <a:off x="604966" y="3313251"/>
          <a:ext cx="637720" cy="63772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3C48F-58A9-49F1-BBA4-DF88E223689C}">
      <dsp:nvSpPr>
        <dsp:cNvPr id="0" name=""/>
        <dsp:cNvSpPr/>
      </dsp:nvSpPr>
      <dsp:spPr>
        <a:xfrm rot="10800000">
          <a:off x="664345" y="4127376"/>
          <a:ext cx="8625439" cy="6636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17" tIns="45720" rIns="85344" bIns="45720" numCol="1" spcCol="1270" anchor="ctr" anchorCtr="0">
          <a:noAutofit/>
        </a:bodyPr>
        <a:lstStyle/>
        <a:p>
          <a:pPr marL="0" lvl="0" indent="0" algn="ctr" defTabSz="533400">
            <a:lnSpc>
              <a:spcPct val="90000"/>
            </a:lnSpc>
            <a:spcBef>
              <a:spcPct val="0"/>
            </a:spcBef>
            <a:spcAft>
              <a:spcPct val="35000"/>
            </a:spcAft>
            <a:buNone/>
          </a:pPr>
          <a:r>
            <a:rPr lang="lt-LT" sz="1200" kern="1200" dirty="0"/>
            <a:t> Savarankiškų trenerių ir teisėjų kolegialių organų grupės kūrimas ir parama jiems</a:t>
          </a:r>
          <a:endParaRPr lang="en-US" sz="1200" kern="1200" dirty="0"/>
        </a:p>
      </dsp:txBody>
      <dsp:txXfrm rot="10800000">
        <a:off x="830260" y="4127376"/>
        <a:ext cx="8459524" cy="663662"/>
      </dsp:txXfrm>
    </dsp:sp>
    <dsp:sp modelId="{083C598C-7A86-4A6F-A325-EF19DB83BB46}">
      <dsp:nvSpPr>
        <dsp:cNvPr id="0" name=""/>
        <dsp:cNvSpPr/>
      </dsp:nvSpPr>
      <dsp:spPr>
        <a:xfrm>
          <a:off x="571709" y="4126687"/>
          <a:ext cx="637720" cy="637720"/>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FCD588-4F3B-4F2B-BB0E-0CF2A28864E6}">
      <dsp:nvSpPr>
        <dsp:cNvPr id="0" name=""/>
        <dsp:cNvSpPr/>
      </dsp:nvSpPr>
      <dsp:spPr>
        <a:xfrm rot="10800000">
          <a:off x="783605" y="4994450"/>
          <a:ext cx="8559176" cy="6377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217" tIns="45720" rIns="85344" bIns="45720" numCol="1" spcCol="1270" anchor="ctr" anchorCtr="0">
          <a:noAutofit/>
        </a:bodyPr>
        <a:lstStyle/>
        <a:p>
          <a:pPr marL="0" lvl="0" indent="0" algn="ctr" defTabSz="533400">
            <a:lnSpc>
              <a:spcPct val="90000"/>
            </a:lnSpc>
            <a:spcBef>
              <a:spcPct val="0"/>
            </a:spcBef>
            <a:spcAft>
              <a:spcPct val="35000"/>
            </a:spcAft>
            <a:buNone/>
          </a:pPr>
          <a:r>
            <a:rPr lang="lt-LT" sz="1200" kern="1200" dirty="0"/>
            <a:t>Teisingas sportininkų, sporto klubų, komandų ir kitų sporto dalyvių skirstymas į kategorijas (pagal pajėgumą) ir grupes (pagal amžių), tinkamas sportininkų, sportuotojų  ir varžybų licencijavimas ir reitingavimas. </a:t>
          </a:r>
          <a:endParaRPr lang="en-US" sz="1200" kern="1200" dirty="0"/>
        </a:p>
      </dsp:txBody>
      <dsp:txXfrm rot="10800000">
        <a:off x="943035" y="4994450"/>
        <a:ext cx="8399746" cy="637720"/>
      </dsp:txXfrm>
    </dsp:sp>
    <dsp:sp modelId="{DB29F45A-836B-4822-AB4C-EBE479E34A9B}">
      <dsp:nvSpPr>
        <dsp:cNvPr id="0" name=""/>
        <dsp:cNvSpPr/>
      </dsp:nvSpPr>
      <dsp:spPr>
        <a:xfrm>
          <a:off x="501624" y="4970127"/>
          <a:ext cx="637720" cy="637720"/>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41FD7-6787-4C5E-BF19-98DD5813C07D}">
      <dsp:nvSpPr>
        <dsp:cNvPr id="0" name=""/>
        <dsp:cNvSpPr/>
      </dsp:nvSpPr>
      <dsp:spPr>
        <a:xfrm>
          <a:off x="0" y="0"/>
          <a:ext cx="7470195" cy="11341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1.</a:t>
          </a:r>
          <a:r>
            <a:rPr lang="lt-LT" sz="1200" kern="1200" dirty="0"/>
            <a:t>iki 202</a:t>
          </a:r>
          <a:r>
            <a:rPr lang="en-US" altLang="zh-TW" sz="1200" kern="1200" dirty="0"/>
            <a:t>1</a:t>
          </a:r>
          <a:r>
            <a:rPr lang="lt-LT" sz="1200" kern="1200" dirty="0"/>
            <a:t> m.  suformuoti sukomplektuotas pajėgias su būtinais rezervais (sportininkais</a:t>
          </a:r>
          <a:r>
            <a:rPr lang="zh-TW" altLang="en-US" sz="1200" kern="1200" dirty="0"/>
            <a:t> </a:t>
          </a:r>
          <a:r>
            <a:rPr lang="lt-LT" altLang="zh-TW" sz="1200" kern="1200" dirty="0"/>
            <a:t>kandidatais</a:t>
          </a:r>
          <a:r>
            <a:rPr lang="lt-LT" sz="1200" kern="1200" dirty="0"/>
            <a:t>) Lietuvos rinktines, kurių sportininkai gebėtų tinkamai varžytis bei siekti medalių tarptautinėse varžybose:</a:t>
          </a:r>
          <a:endParaRPr lang="en-US" sz="1200" kern="1200" dirty="0"/>
        </a:p>
      </dsp:txBody>
      <dsp:txXfrm>
        <a:off x="33217" y="33217"/>
        <a:ext cx="6150557" cy="1067687"/>
      </dsp:txXfrm>
    </dsp:sp>
    <dsp:sp modelId="{7448FA8E-0CDE-4FAE-B7F3-3E9393EE7F41}">
      <dsp:nvSpPr>
        <dsp:cNvPr id="0" name=""/>
        <dsp:cNvSpPr/>
      </dsp:nvSpPr>
      <dsp:spPr>
        <a:xfrm>
          <a:off x="1613636" y="1314387"/>
          <a:ext cx="7470195" cy="11341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lt-LT" sz="1200" kern="1200" dirty="0"/>
            <a:t>1.1 Elito vyrų ir moterų rinktines/komandas, gebančias siekti medalių Olimpinėse</a:t>
          </a:r>
          <a:r>
            <a:rPr lang="en-GB" sz="1200" kern="1200" dirty="0"/>
            <a:t>  </a:t>
          </a:r>
          <a:r>
            <a:rPr lang="lt-LT" sz="1200" kern="1200" dirty="0"/>
            <a:t>žaidynėse –– Plento ALL, Plento grupinių  lenktynių, Dviračių treko, BMX ir MTB olimpinėse rungtyse.). </a:t>
          </a:r>
          <a:endParaRPr lang="en-US" sz="1200" kern="1200" dirty="0"/>
        </a:p>
      </dsp:txBody>
      <dsp:txXfrm>
        <a:off x="1646853" y="1347604"/>
        <a:ext cx="6040953" cy="1067687"/>
      </dsp:txXfrm>
    </dsp:sp>
    <dsp:sp modelId="{F18DC02D-5A6D-4233-9659-E2A7B44A8EC6}">
      <dsp:nvSpPr>
        <dsp:cNvPr id="0" name=""/>
        <dsp:cNvSpPr/>
      </dsp:nvSpPr>
      <dsp:spPr>
        <a:xfrm>
          <a:off x="1628054" y="2707154"/>
          <a:ext cx="7470195" cy="11341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lt-LT" sz="1200" kern="1200" dirty="0"/>
            <a:t>1.2 Vyrų ir moterų elito, U23, Jaunių, Jaunučių, bei visų amžiaus grupių Veteranų rinktines, gebančias siekti medalių Pasaulio, Europos, čempionatuose visose disciplinose.  Vyrų ir/arba moterų rinktinė (elito komanda) sukomplektuota ir pilna sudėtimi pajėgi dalyvauti pagrindinės aukščiausios kategorijos varžybose į kurias kviečiamos nacionalinės rinktinės</a:t>
          </a:r>
          <a:endParaRPr lang="en-US" sz="1200" kern="1200" dirty="0"/>
        </a:p>
      </dsp:txBody>
      <dsp:txXfrm>
        <a:off x="1661271" y="2740371"/>
        <a:ext cx="6050291" cy="1067687"/>
      </dsp:txXfrm>
    </dsp:sp>
    <dsp:sp modelId="{AACFC539-CC02-4DF1-8158-C9B00CBAAC53}">
      <dsp:nvSpPr>
        <dsp:cNvPr id="0" name=""/>
        <dsp:cNvSpPr/>
      </dsp:nvSpPr>
      <dsp:spPr>
        <a:xfrm>
          <a:off x="0" y="3984807"/>
          <a:ext cx="7470195" cy="11341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lt-LT" sz="1200" kern="1200" dirty="0"/>
            <a:t>2. Bendradarbiaujant su LDSF nariais, rėmėjais ir partneriais bei pačiais sportininkais/dalyviais užsitikrinti būtinus resursus, skirtus deleguoti visas suformuotas rinktines dalyvauti Olimpinėse žaidynėse, parolimpinėse žaidynėse, Pasaulio ir Europos čempionatuose, aukščiausios kategorijos varžybose į kurias kviečiamos nacionalinės rinktinės.</a:t>
          </a:r>
          <a:endParaRPr lang="en-US" sz="1200" kern="1200" dirty="0"/>
        </a:p>
      </dsp:txBody>
      <dsp:txXfrm>
        <a:off x="33217" y="4018024"/>
        <a:ext cx="6040953" cy="1067687"/>
      </dsp:txXfrm>
    </dsp:sp>
    <dsp:sp modelId="{1BA7D757-0FE0-484A-9FDD-2A12262C21AB}">
      <dsp:nvSpPr>
        <dsp:cNvPr id="0" name=""/>
        <dsp:cNvSpPr/>
      </dsp:nvSpPr>
      <dsp:spPr>
        <a:xfrm>
          <a:off x="6733016" y="868633"/>
          <a:ext cx="737178" cy="7371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898881" y="868633"/>
        <a:ext cx="405448" cy="554726"/>
      </dsp:txXfrm>
    </dsp:sp>
    <dsp:sp modelId="{3039BD88-CA97-4454-9C1F-57A44F7D2370}">
      <dsp:nvSpPr>
        <dsp:cNvPr id="0" name=""/>
        <dsp:cNvSpPr/>
      </dsp:nvSpPr>
      <dsp:spPr>
        <a:xfrm>
          <a:off x="6783513" y="2080026"/>
          <a:ext cx="737178" cy="7371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6949378" y="2080026"/>
        <a:ext cx="405448" cy="554726"/>
      </dsp:txXfrm>
    </dsp:sp>
    <dsp:sp modelId="{1748E5EA-FA72-43CA-9523-11A799BFF055}">
      <dsp:nvSpPr>
        <dsp:cNvPr id="0" name=""/>
        <dsp:cNvSpPr/>
      </dsp:nvSpPr>
      <dsp:spPr>
        <a:xfrm>
          <a:off x="6696992" y="3603525"/>
          <a:ext cx="737178" cy="73717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862857" y="3603525"/>
        <a:ext cx="405448" cy="554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239EF-A680-41DA-AA9D-C5711EA3F82B}">
      <dsp:nvSpPr>
        <dsp:cNvPr id="0" name=""/>
        <dsp:cNvSpPr/>
      </dsp:nvSpPr>
      <dsp:spPr>
        <a:xfrm flipV="1">
          <a:off x="-26958" y="545350"/>
          <a:ext cx="9734806" cy="6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222250">
            <a:lnSpc>
              <a:spcPct val="90000"/>
            </a:lnSpc>
            <a:spcBef>
              <a:spcPct val="0"/>
            </a:spcBef>
            <a:spcAft>
              <a:spcPct val="35000"/>
            </a:spcAft>
            <a:buNone/>
          </a:pPr>
          <a:endParaRPr lang="en-US" sz="500" kern="1200" dirty="0"/>
        </a:p>
      </dsp:txBody>
      <dsp:txXfrm rot="10800000">
        <a:off x="-26958" y="545350"/>
        <a:ext cx="9734806" cy="61072"/>
      </dsp:txXfrm>
    </dsp:sp>
    <dsp:sp modelId="{6453444E-49C1-4C45-9395-B08EA3FC6F9B}">
      <dsp:nvSpPr>
        <dsp:cNvPr id="0" name=""/>
        <dsp:cNvSpPr/>
      </dsp:nvSpPr>
      <dsp:spPr>
        <a:xfrm>
          <a:off x="363107" y="606423"/>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09958-DCAD-4BE0-8ED8-36B97EF27FB3}">
      <dsp:nvSpPr>
        <dsp:cNvPr id="0" name=""/>
        <dsp:cNvSpPr/>
      </dsp:nvSpPr>
      <dsp:spPr>
        <a:xfrm>
          <a:off x="1731388" y="606423"/>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E8A17-C1F7-4261-A113-5ABC404ECB87}">
      <dsp:nvSpPr>
        <dsp:cNvPr id="0" name=""/>
        <dsp:cNvSpPr/>
      </dsp:nvSpPr>
      <dsp:spPr>
        <a:xfrm>
          <a:off x="3100751" y="606423"/>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8A2A1-8A42-4036-9E33-F326C34B22AD}">
      <dsp:nvSpPr>
        <dsp:cNvPr id="0" name=""/>
        <dsp:cNvSpPr/>
      </dsp:nvSpPr>
      <dsp:spPr>
        <a:xfrm>
          <a:off x="4469032" y="606423"/>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99F8C-AA90-45FB-9D46-7FB2C4C31B17}">
      <dsp:nvSpPr>
        <dsp:cNvPr id="0" name=""/>
        <dsp:cNvSpPr/>
      </dsp:nvSpPr>
      <dsp:spPr>
        <a:xfrm>
          <a:off x="5838395" y="606423"/>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CA072-F860-4EE1-88FE-D5CFCD51C962}">
      <dsp:nvSpPr>
        <dsp:cNvPr id="0" name=""/>
        <dsp:cNvSpPr/>
      </dsp:nvSpPr>
      <dsp:spPr>
        <a:xfrm>
          <a:off x="7206676" y="606423"/>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A49842-BAC6-4C3B-9EF6-C98632600B42}">
      <dsp:nvSpPr>
        <dsp:cNvPr id="0" name=""/>
        <dsp:cNvSpPr/>
      </dsp:nvSpPr>
      <dsp:spPr>
        <a:xfrm>
          <a:off x="8576039" y="606423"/>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D8D42-E044-45BE-B89E-2F62A73FB182}">
      <dsp:nvSpPr>
        <dsp:cNvPr id="0" name=""/>
        <dsp:cNvSpPr/>
      </dsp:nvSpPr>
      <dsp:spPr>
        <a:xfrm>
          <a:off x="-26958" y="786697"/>
          <a:ext cx="10641491" cy="1442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lt-LT" sz="1600" kern="1200" dirty="0"/>
            <a:t>Skatinti dviračių sporto klubus LDSF narius formuoti atitinkamų dviračių sporto rungčių komandas. Klubus, turinčius atitinkamos rungties specialistų, tačiau nesančių LDSF nariais, skatinti jais tapti. </a:t>
          </a:r>
          <a:endParaRPr lang="en-US" sz="1600" kern="1200" dirty="0"/>
        </a:p>
      </dsp:txBody>
      <dsp:txXfrm>
        <a:off x="-26958" y="786697"/>
        <a:ext cx="10641491" cy="1442193"/>
      </dsp:txXfrm>
    </dsp:sp>
    <dsp:sp modelId="{6AF05780-8789-4DCC-8D7C-B569FF00EC7F}">
      <dsp:nvSpPr>
        <dsp:cNvPr id="0" name=""/>
        <dsp:cNvSpPr/>
      </dsp:nvSpPr>
      <dsp:spPr>
        <a:xfrm flipV="1">
          <a:off x="-26958" y="2507400"/>
          <a:ext cx="9734806" cy="61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l" defTabSz="222250">
            <a:lnSpc>
              <a:spcPct val="90000"/>
            </a:lnSpc>
            <a:spcBef>
              <a:spcPct val="0"/>
            </a:spcBef>
            <a:spcAft>
              <a:spcPct val="35000"/>
            </a:spcAft>
            <a:buNone/>
          </a:pPr>
          <a:endParaRPr lang="en-US" sz="500" kern="1200" dirty="0"/>
        </a:p>
      </dsp:txBody>
      <dsp:txXfrm rot="10800000">
        <a:off x="-26958" y="2507400"/>
        <a:ext cx="9734806" cy="61063"/>
      </dsp:txXfrm>
    </dsp:sp>
    <dsp:sp modelId="{6A3B5890-5B66-44E9-B4C4-04DFAEB10679}">
      <dsp:nvSpPr>
        <dsp:cNvPr id="0" name=""/>
        <dsp:cNvSpPr/>
      </dsp:nvSpPr>
      <dsp:spPr>
        <a:xfrm>
          <a:off x="350484" y="2568464"/>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FE87E-8D72-41EF-B0A2-D42DB93F251D}">
      <dsp:nvSpPr>
        <dsp:cNvPr id="0" name=""/>
        <dsp:cNvSpPr/>
      </dsp:nvSpPr>
      <dsp:spPr>
        <a:xfrm>
          <a:off x="1718765" y="2568464"/>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F3AD7-0B0C-45C6-A302-8C8F711BCEEF}">
      <dsp:nvSpPr>
        <dsp:cNvPr id="0" name=""/>
        <dsp:cNvSpPr/>
      </dsp:nvSpPr>
      <dsp:spPr>
        <a:xfrm>
          <a:off x="3088128" y="2568464"/>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D3108-3003-41A0-A73C-C926DBD88FEB}">
      <dsp:nvSpPr>
        <dsp:cNvPr id="0" name=""/>
        <dsp:cNvSpPr/>
      </dsp:nvSpPr>
      <dsp:spPr>
        <a:xfrm>
          <a:off x="4456409" y="2568464"/>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2A2CD-6A35-43E8-9802-EAAC9000133F}">
      <dsp:nvSpPr>
        <dsp:cNvPr id="0" name=""/>
        <dsp:cNvSpPr/>
      </dsp:nvSpPr>
      <dsp:spPr>
        <a:xfrm>
          <a:off x="5825772" y="2568464"/>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1C646F-4896-426B-979B-FAA384C9FCD2}">
      <dsp:nvSpPr>
        <dsp:cNvPr id="0" name=""/>
        <dsp:cNvSpPr/>
      </dsp:nvSpPr>
      <dsp:spPr>
        <a:xfrm>
          <a:off x="7194053" y="2568464"/>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5D121-9C9E-458C-8E2E-5E9D3222DE59}">
      <dsp:nvSpPr>
        <dsp:cNvPr id="0" name=""/>
        <dsp:cNvSpPr/>
      </dsp:nvSpPr>
      <dsp:spPr>
        <a:xfrm>
          <a:off x="8563416" y="2568464"/>
          <a:ext cx="2277944" cy="180274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17D848-03FA-40CD-8581-570A29A66FC5}">
      <dsp:nvSpPr>
        <dsp:cNvPr id="0" name=""/>
        <dsp:cNvSpPr/>
      </dsp:nvSpPr>
      <dsp:spPr>
        <a:xfrm>
          <a:off x="-26958" y="2706626"/>
          <a:ext cx="10616246" cy="152641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err="1"/>
            <a:t>Skatinti</a:t>
          </a:r>
          <a:r>
            <a:rPr lang="en-GB" sz="1600" kern="1200" dirty="0"/>
            <a:t> m</a:t>
          </a:r>
          <a:r>
            <a:rPr lang="lt-LT" sz="1600" kern="1200" dirty="0"/>
            <a:t>iestų ir rajonų dviratinkus mėgėjus, sportuojančius individualiai jungtis į regioninius klubus/komandas, pritraukti finansavimą, paramą, dalintis turimais resursais, organizuoti regionines varžybas. Svarbu, kad sportininkai ir naujai susikūrę klubai apie save suburtų resursų (lėšų, įrangos paramos, informacijos sklaidos koncentravimo centrus įgalinančius veikti efektyviau pateiktų informaciją apie save, dalyvautų derinant varžybų kalendorių, LDSF būtų žinomi jų poreikiai</a:t>
          </a:r>
          <a:r>
            <a:rPr lang="en-GB" sz="1600" kern="1200" dirty="0"/>
            <a:t>).</a:t>
          </a:r>
          <a:endParaRPr lang="en-US" sz="1600" kern="1200" dirty="0"/>
        </a:p>
      </dsp:txBody>
      <dsp:txXfrm>
        <a:off x="-26958" y="2706626"/>
        <a:ext cx="10616246" cy="1526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FFE50-B985-4F0D-AE6B-72FED27311AE}">
      <dsp:nvSpPr>
        <dsp:cNvPr id="0" name=""/>
        <dsp:cNvSpPr/>
      </dsp:nvSpPr>
      <dsp:spPr>
        <a:xfrm>
          <a:off x="730686" y="0"/>
          <a:ext cx="8281114" cy="516834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A19F4-2D88-4D63-874C-F6A99C378BC9}">
      <dsp:nvSpPr>
        <dsp:cNvPr id="0" name=""/>
        <dsp:cNvSpPr/>
      </dsp:nvSpPr>
      <dsp:spPr>
        <a:xfrm>
          <a:off x="10465" y="1550504"/>
          <a:ext cx="3135863" cy="2067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Skatinti dviračių sporto specialistus aktyviai veikti, skatinant ir kitas galimai suinteresuotas šalis steigti dviračių sporto tobulinimo centrus, mokyklas, steigti treniruočių bazes</a:t>
          </a:r>
          <a:endParaRPr lang="en-US" sz="1600" kern="1200" dirty="0"/>
        </a:p>
      </dsp:txBody>
      <dsp:txXfrm>
        <a:off x="111384" y="1651423"/>
        <a:ext cx="2934025" cy="1865501"/>
      </dsp:txXfrm>
    </dsp:sp>
    <dsp:sp modelId="{1FB3E276-89AD-4435-AD51-B1382FCD9AF5}">
      <dsp:nvSpPr>
        <dsp:cNvPr id="0" name=""/>
        <dsp:cNvSpPr/>
      </dsp:nvSpPr>
      <dsp:spPr>
        <a:xfrm>
          <a:off x="3303312" y="1550504"/>
          <a:ext cx="3135863" cy="2067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Siekti privačių specializuotų dviračių sporto mokymo-tobulinimo centrų skirtų tiek moksleiviams, tiek suaugusiems įsteigimo, skatinti LDSF narius steigti tokius centrus.</a:t>
          </a:r>
          <a:endParaRPr lang="en-US" sz="1600" kern="1200" dirty="0"/>
        </a:p>
      </dsp:txBody>
      <dsp:txXfrm>
        <a:off x="3404231" y="1651423"/>
        <a:ext cx="2934025" cy="1865501"/>
      </dsp:txXfrm>
    </dsp:sp>
    <dsp:sp modelId="{7CC8A1A9-D8AB-4EDC-AC2E-11D1FFFB87DF}">
      <dsp:nvSpPr>
        <dsp:cNvPr id="0" name=""/>
        <dsp:cNvSpPr/>
      </dsp:nvSpPr>
      <dsp:spPr>
        <a:xfrm>
          <a:off x="6596159" y="1550504"/>
          <a:ext cx="3135863" cy="2067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a:t>Sudaryti dviračių sporto specialistų ir jų gebėjimų sąrašą, skatinti juos plėsti žinias, gerinti kvalifikacijas ir dalyvauti dviračių sporto veikloje</a:t>
          </a:r>
        </a:p>
      </dsp:txBody>
      <dsp:txXfrm>
        <a:off x="6697078" y="1651423"/>
        <a:ext cx="2934025" cy="186550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11626-1F6E-4B01-9E94-31039D8939FE}" type="datetimeFigureOut">
              <a:rPr lang="lt-LT" smtClean="0"/>
              <a:t>2021-02-12</a:t>
            </a:fld>
            <a:endParaRPr lang="lt-LT"/>
          </a:p>
        </p:txBody>
      </p:sp>
      <p:sp>
        <p:nvSpPr>
          <p:cNvPr id="5" name="Footer Placeholder 4"/>
          <p:cNvSpPr>
            <a:spLocks noGrp="1"/>
          </p:cNvSpPr>
          <p:nvPr>
            <p:ph type="ftr" sz="quarter" idx="11"/>
          </p:nvPr>
        </p:nvSpPr>
        <p:spPr/>
        <p:txBody>
          <a:bodyPr/>
          <a:lstStyle/>
          <a:p>
            <a:endParaRPr lang="lt-L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194020010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11626-1F6E-4B01-9E94-31039D8939FE}" type="datetimeFigureOut">
              <a:rPr lang="lt-LT" smtClean="0"/>
              <a:t>2021-02-12</a:t>
            </a:fld>
            <a:endParaRPr lang="lt-LT"/>
          </a:p>
        </p:txBody>
      </p:sp>
      <p:sp>
        <p:nvSpPr>
          <p:cNvPr id="5" name="Footer Placeholder 4"/>
          <p:cNvSpPr>
            <a:spLocks noGrp="1"/>
          </p:cNvSpPr>
          <p:nvPr>
            <p:ph type="ftr" sz="quarter" idx="11"/>
          </p:nvPr>
        </p:nvSpPr>
        <p:spPr/>
        <p:txBody>
          <a:bodyPr/>
          <a:lstStyle/>
          <a:p>
            <a:endParaRPr lang="lt-L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124160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11626-1F6E-4B01-9E94-31039D8939FE}" type="datetimeFigureOut">
              <a:rPr lang="lt-LT" smtClean="0"/>
              <a:t>2021-02-12</a:t>
            </a:fld>
            <a:endParaRPr lang="lt-LT"/>
          </a:p>
        </p:txBody>
      </p:sp>
      <p:sp>
        <p:nvSpPr>
          <p:cNvPr id="5" name="Footer Placeholder 4"/>
          <p:cNvSpPr>
            <a:spLocks noGrp="1"/>
          </p:cNvSpPr>
          <p:nvPr>
            <p:ph type="ftr" sz="quarter" idx="11"/>
          </p:nvPr>
        </p:nvSpPr>
        <p:spPr/>
        <p:txBody>
          <a:bodyPr/>
          <a:lstStyle/>
          <a:p>
            <a:endParaRPr lang="lt-L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1A618A-E60A-46C1-941B-BF2589D0EF0B}" type="slidenum">
              <a:rPr lang="lt-LT" smtClean="0"/>
              <a:t>‹#›</a:t>
            </a:fld>
            <a:endParaRPr lang="lt-L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4782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5611626-1F6E-4B01-9E94-31039D8939FE}" type="datetimeFigureOut">
              <a:rPr lang="lt-LT" smtClean="0"/>
              <a:t>2021-02-12</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380433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5611626-1F6E-4B01-9E94-31039D8939FE}" type="datetimeFigureOut">
              <a:rPr lang="lt-LT" smtClean="0"/>
              <a:t>2021-02-12</a:t>
            </a:fld>
            <a:endParaRPr lang="lt-LT"/>
          </a:p>
        </p:txBody>
      </p:sp>
      <p:sp>
        <p:nvSpPr>
          <p:cNvPr id="6" name="Footer Placeholder 5"/>
          <p:cNvSpPr>
            <a:spLocks noGrp="1"/>
          </p:cNvSpPr>
          <p:nvPr>
            <p:ph type="ftr" sz="quarter" idx="11"/>
          </p:nvPr>
        </p:nvSpPr>
        <p:spPr/>
        <p:txBody>
          <a:bodyPr/>
          <a:lstStyle/>
          <a:p>
            <a:endParaRPr lang="lt-L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1A618A-E60A-46C1-941B-BF2589D0EF0B}" type="slidenum">
              <a:rPr lang="lt-LT" smtClean="0"/>
              <a:t>‹#›</a:t>
            </a:fld>
            <a:endParaRPr lang="lt-L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837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5611626-1F6E-4B01-9E94-31039D8939FE}" type="datetimeFigureOut">
              <a:rPr lang="lt-LT" smtClean="0"/>
              <a:t>2021-02-12</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3869250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11626-1F6E-4B01-9E94-31039D8939FE}" type="datetimeFigureOut">
              <a:rPr lang="lt-LT" smtClean="0"/>
              <a:t>2021-02-12</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451981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11626-1F6E-4B01-9E94-31039D8939FE}" type="datetimeFigureOut">
              <a:rPr lang="lt-LT" smtClean="0"/>
              <a:t>2021-02-12</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25768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11626-1F6E-4B01-9E94-31039D8939FE}" type="datetimeFigureOut">
              <a:rPr lang="lt-LT" smtClean="0"/>
              <a:t>2021-02-12</a:t>
            </a:fld>
            <a:endParaRPr lang="lt-LT"/>
          </a:p>
        </p:txBody>
      </p:sp>
      <p:sp>
        <p:nvSpPr>
          <p:cNvPr id="5" name="Footer Placeholder 4"/>
          <p:cNvSpPr>
            <a:spLocks noGrp="1"/>
          </p:cNvSpPr>
          <p:nvPr>
            <p:ph type="ftr" sz="quarter" idx="11"/>
          </p:nvPr>
        </p:nvSpPr>
        <p:spPr/>
        <p:txBody>
          <a:bodyPr/>
          <a:lstStyle/>
          <a:p>
            <a:endParaRPr lang="lt-L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254736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11626-1F6E-4B01-9E94-31039D8939FE}" type="datetimeFigureOut">
              <a:rPr lang="lt-LT" smtClean="0"/>
              <a:t>2021-02-12</a:t>
            </a:fld>
            <a:endParaRPr lang="lt-LT"/>
          </a:p>
        </p:txBody>
      </p:sp>
      <p:sp>
        <p:nvSpPr>
          <p:cNvPr id="5" name="Footer Placeholder 4"/>
          <p:cNvSpPr>
            <a:spLocks noGrp="1"/>
          </p:cNvSpPr>
          <p:nvPr>
            <p:ph type="ftr" sz="quarter" idx="11"/>
          </p:nvPr>
        </p:nvSpPr>
        <p:spPr/>
        <p:txBody>
          <a:bodyPr/>
          <a:lstStyle/>
          <a:p>
            <a:endParaRPr lang="lt-L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343175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11626-1F6E-4B01-9E94-31039D8939FE}" type="datetimeFigureOut">
              <a:rPr lang="lt-LT" smtClean="0"/>
              <a:t>2021-02-12</a:t>
            </a:fld>
            <a:endParaRPr lang="lt-LT"/>
          </a:p>
        </p:txBody>
      </p:sp>
      <p:sp>
        <p:nvSpPr>
          <p:cNvPr id="6" name="Footer Placeholder 5"/>
          <p:cNvSpPr>
            <a:spLocks noGrp="1"/>
          </p:cNvSpPr>
          <p:nvPr>
            <p:ph type="ftr" sz="quarter" idx="11"/>
          </p:nvPr>
        </p:nvSpPr>
        <p:spPr/>
        <p:txBody>
          <a:bodyPr/>
          <a:lstStyle/>
          <a:p>
            <a:endParaRPr lang="lt-L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19062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11626-1F6E-4B01-9E94-31039D8939FE}" type="datetimeFigureOut">
              <a:rPr lang="lt-LT" smtClean="0"/>
              <a:t>2021-02-12</a:t>
            </a:fld>
            <a:endParaRPr lang="lt-LT"/>
          </a:p>
        </p:txBody>
      </p:sp>
      <p:sp>
        <p:nvSpPr>
          <p:cNvPr id="8" name="Footer Placeholder 7"/>
          <p:cNvSpPr>
            <a:spLocks noGrp="1"/>
          </p:cNvSpPr>
          <p:nvPr>
            <p:ph type="ftr" sz="quarter" idx="11"/>
          </p:nvPr>
        </p:nvSpPr>
        <p:spPr/>
        <p:txBody>
          <a:bodyPr/>
          <a:lstStyle/>
          <a:p>
            <a:endParaRPr lang="lt-L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16767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11626-1F6E-4B01-9E94-31039D8939FE}" type="datetimeFigureOut">
              <a:rPr lang="lt-LT" smtClean="0"/>
              <a:t>2021-02-12</a:t>
            </a:fld>
            <a:endParaRPr lang="lt-LT"/>
          </a:p>
        </p:txBody>
      </p:sp>
      <p:sp>
        <p:nvSpPr>
          <p:cNvPr id="4" name="Footer Placeholder 3"/>
          <p:cNvSpPr>
            <a:spLocks noGrp="1"/>
          </p:cNvSpPr>
          <p:nvPr>
            <p:ph type="ftr" sz="quarter" idx="11"/>
          </p:nvPr>
        </p:nvSpPr>
        <p:spPr/>
        <p:txBody>
          <a:bodyPr/>
          <a:lstStyle/>
          <a:p>
            <a:endParaRPr lang="lt-L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24332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11626-1F6E-4B01-9E94-31039D8939FE}" type="datetimeFigureOut">
              <a:rPr lang="lt-LT" smtClean="0"/>
              <a:t>2021-02-12</a:t>
            </a:fld>
            <a:endParaRPr lang="lt-LT"/>
          </a:p>
        </p:txBody>
      </p:sp>
      <p:sp>
        <p:nvSpPr>
          <p:cNvPr id="3" name="Footer Placeholder 2"/>
          <p:cNvSpPr>
            <a:spLocks noGrp="1"/>
          </p:cNvSpPr>
          <p:nvPr>
            <p:ph type="ftr" sz="quarter" idx="11"/>
          </p:nvPr>
        </p:nvSpPr>
        <p:spPr/>
        <p:txBody>
          <a:bodyPr/>
          <a:lstStyle/>
          <a:p>
            <a:endParaRPr lang="lt-L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16494100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11626-1F6E-4B01-9E94-31039D8939FE}" type="datetimeFigureOut">
              <a:rPr lang="lt-LT" smtClean="0"/>
              <a:t>2021-02-12</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9035165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11626-1F6E-4B01-9E94-31039D8939FE}" type="datetimeFigureOut">
              <a:rPr lang="lt-LT" smtClean="0"/>
              <a:t>2021-02-12</a:t>
            </a:fld>
            <a:endParaRPr lang="lt-LT"/>
          </a:p>
        </p:txBody>
      </p:sp>
      <p:sp>
        <p:nvSpPr>
          <p:cNvPr id="6" name="Footer Placeholder 5"/>
          <p:cNvSpPr>
            <a:spLocks noGrp="1"/>
          </p:cNvSpPr>
          <p:nvPr>
            <p:ph type="ftr" sz="quarter" idx="11"/>
          </p:nvPr>
        </p:nvSpPr>
        <p:spPr/>
        <p:txBody>
          <a:bodyPr/>
          <a:lstStyle/>
          <a:p>
            <a:endParaRPr lang="lt-L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1A618A-E60A-46C1-941B-BF2589D0EF0B}" type="slidenum">
              <a:rPr lang="lt-LT" smtClean="0"/>
              <a:t>‹#›</a:t>
            </a:fld>
            <a:endParaRPr lang="lt-LT"/>
          </a:p>
        </p:txBody>
      </p:sp>
    </p:spTree>
    <p:extLst>
      <p:ext uri="{BB962C8B-B14F-4D97-AF65-F5344CB8AC3E}">
        <p14:creationId xmlns:p14="http://schemas.microsoft.com/office/powerpoint/2010/main" val="117950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5611626-1F6E-4B01-9E94-31039D8939FE}" type="datetimeFigureOut">
              <a:rPr lang="lt-LT" smtClean="0"/>
              <a:t>2021-02-12</a:t>
            </a:fld>
            <a:endParaRPr lang="lt-L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1A618A-E60A-46C1-941B-BF2589D0EF0B}" type="slidenum">
              <a:rPr lang="lt-LT" smtClean="0"/>
              <a:t>‹#›</a:t>
            </a:fld>
            <a:endParaRPr lang="lt-LT"/>
          </a:p>
        </p:txBody>
      </p:sp>
    </p:spTree>
    <p:extLst>
      <p:ext uri="{BB962C8B-B14F-4D97-AF65-F5344CB8AC3E}">
        <p14:creationId xmlns:p14="http://schemas.microsoft.com/office/powerpoint/2010/main" val="615810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7583" y="2514600"/>
            <a:ext cx="9899374" cy="2958548"/>
          </a:xfrm>
        </p:spPr>
        <p:txBody>
          <a:bodyPr>
            <a:normAutofit fontScale="90000"/>
          </a:bodyPr>
          <a:lstStyle/>
          <a:p>
            <a:r>
              <a:rPr lang="en-GB" dirty="0"/>
              <a:t>LIETUVOS DVIRA</a:t>
            </a:r>
            <a:r>
              <a:rPr lang="lt-LT" dirty="0"/>
              <a:t>ČIŲ SPORTO VYSTYMO STRATEGIJOS PLANAS</a:t>
            </a:r>
            <a:br>
              <a:rPr lang="lt-LT" dirty="0"/>
            </a:br>
            <a:r>
              <a:rPr lang="en-GB" dirty="0"/>
              <a:t> 201</a:t>
            </a:r>
            <a:r>
              <a:rPr lang="en-US" altLang="zh-TW" dirty="0"/>
              <a:t>8</a:t>
            </a:r>
            <a:r>
              <a:rPr lang="en-GB" dirty="0"/>
              <a:t>-202</a:t>
            </a:r>
            <a:r>
              <a:rPr lang="en-US" altLang="zh-TW" dirty="0"/>
              <a:t>1</a:t>
            </a:r>
            <a:r>
              <a:rPr lang="lt-LT" dirty="0"/>
              <a:t> METAMS</a:t>
            </a:r>
          </a:p>
        </p:txBody>
      </p:sp>
      <p:sp>
        <p:nvSpPr>
          <p:cNvPr id="3" name="Subtitle 2"/>
          <p:cNvSpPr>
            <a:spLocks noGrp="1"/>
          </p:cNvSpPr>
          <p:nvPr>
            <p:ph type="subTitle" idx="1"/>
          </p:nvPr>
        </p:nvSpPr>
        <p:spPr>
          <a:xfrm>
            <a:off x="2589213" y="5837885"/>
            <a:ext cx="8915399" cy="45719"/>
          </a:xfrm>
        </p:spPr>
        <p:txBody>
          <a:bodyPr>
            <a:normAutofit fontScale="25000" lnSpcReduction="20000"/>
          </a:bodyPr>
          <a:lstStyle/>
          <a:p>
            <a:endParaRPr lang="lt-LT" dirty="0"/>
          </a:p>
        </p:txBody>
      </p:sp>
    </p:spTree>
    <p:extLst>
      <p:ext uri="{BB962C8B-B14F-4D97-AF65-F5344CB8AC3E}">
        <p14:creationId xmlns:p14="http://schemas.microsoft.com/office/powerpoint/2010/main" val="2627330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5" y="159026"/>
            <a:ext cx="9952383" cy="1351722"/>
          </a:xfrm>
        </p:spPr>
        <p:txBody>
          <a:bodyPr>
            <a:normAutofit fontScale="90000"/>
          </a:bodyPr>
          <a:lstStyle/>
          <a:p>
            <a:r>
              <a:rPr lang="lt-LT" sz="2700" dirty="0"/>
              <a:t>Nacionalinių čempionatų ir svarbiausių tarptautinių varžybų organizavimo, LDSF narių organizuojamų varžybų priežiūros bei  teisingo varžymosi principų užtikrinimo priežiūros srityje:</a:t>
            </a:r>
            <a:endParaRPr lang="lt-LT" dirty="0"/>
          </a:p>
        </p:txBody>
      </p:sp>
      <p:sp>
        <p:nvSpPr>
          <p:cNvPr id="3" name="Content Placeholder 2"/>
          <p:cNvSpPr>
            <a:spLocks noGrp="1"/>
          </p:cNvSpPr>
          <p:nvPr>
            <p:ph idx="1"/>
          </p:nvPr>
        </p:nvSpPr>
        <p:spPr>
          <a:xfrm>
            <a:off x="715616" y="1510748"/>
            <a:ext cx="11171583" cy="5017643"/>
          </a:xfrm>
        </p:spPr>
        <p:txBody>
          <a:bodyPr>
            <a:normAutofit fontScale="77500" lnSpcReduction="20000"/>
          </a:bodyPr>
          <a:lstStyle/>
          <a:p>
            <a:pPr marL="0" indent="0">
              <a:buNone/>
            </a:pPr>
            <a:r>
              <a:rPr lang="lt-LT" dirty="0"/>
              <a:t>Laikantis TOK ir UCI reikalavimų, kasmet gerinant renginio organizavimo kokybę, organizuoti Lietuvos čempionatus rungtyse:</a:t>
            </a:r>
          </a:p>
          <a:p>
            <a:pPr marL="0" indent="0">
              <a:buNone/>
            </a:pPr>
            <a:r>
              <a:rPr lang="lt-LT" dirty="0"/>
              <a:t>1.Plento grupinių lenktynių, plento asmeninių lenktynių laikui rungtyse -  vyrų ir moterų  grupėse – Jaunučiams, Jauniams, U23, Elitui, Veteranams. Siekti, kad kas metai didėtų dalyvių skaičius visose amžiaus grupėse, į varžybas integruoti ir neįgaliuosius sportininkus.</a:t>
            </a:r>
          </a:p>
          <a:p>
            <a:pPr marL="0" indent="0">
              <a:buNone/>
            </a:pPr>
            <a:r>
              <a:rPr lang="lt-LT" dirty="0"/>
              <a:t>Plento komandinių lenktynių laikui – siekti pasaulio čempionato pavyzdžiu organizuoti  Lietuvos klubų/komandų  komandinių lenktynių čempionatą. </a:t>
            </a:r>
          </a:p>
          <a:p>
            <a:pPr marL="0" indent="0">
              <a:buNone/>
            </a:pPr>
            <a:r>
              <a:rPr lang="lt-LT" dirty="0"/>
              <a:t>2. Dviračių treko – Olimpinių žaidynių, Europos ir pasaulio čempionato programose įtrauktose rungtyse – vyrų ir moterų  grupėse – Jaunučiams, Jauniams, U23, Elitui, Veteranams . Siekti, kad kas metai didėtų dalyvių skaičius visose grupėse.</a:t>
            </a:r>
          </a:p>
          <a:p>
            <a:pPr marL="0" indent="0">
              <a:buNone/>
            </a:pPr>
            <a:r>
              <a:rPr lang="lt-LT" dirty="0"/>
              <a:t>3. MTBXC Olympic ir MTB maratonų rungtyse – vyrų ir moterų grupėse – jaunučiams, Jauniams, U23, elitui, Veteranams nuo 30 iki 70 metų. Siekti, kad kas metai didėtų dalyvių skaičius visose grupėse, nuo 2018 metų ar anksčiau veteranų grupes skirstyti kas 5 metai</a:t>
            </a:r>
          </a:p>
          <a:p>
            <a:pPr marL="0" indent="0">
              <a:buNone/>
            </a:pPr>
            <a:r>
              <a:rPr lang="lt-LT" dirty="0"/>
              <a:t>4.MTB 4X, kitose MTB ir BMX rungtyse, kurios įtrauktos į Pasaulio ir Europos čempionatų programą - vyrų ir moterų grupėse – jaunių ir Elito, bei bent vienoje veteranų grupėje. </a:t>
            </a:r>
          </a:p>
          <a:p>
            <a:pPr marL="0" indent="0">
              <a:buNone/>
            </a:pPr>
            <a:r>
              <a:rPr lang="lt-LT" dirty="0"/>
              <a:t>5.kroso, Trial, Velobolo, Paraolimpinio dviračių sporto rungtyse – skatinti šių rungčių atstovus vienijančius klubus prižiūrint ir remiant LDSF organizuoti šių rungčių Lietuvos čempionatus. </a:t>
            </a:r>
          </a:p>
          <a:p>
            <a:pPr marL="0" indent="0">
              <a:buNone/>
            </a:pPr>
            <a:r>
              <a:rPr lang="lt-LT" dirty="0"/>
              <a:t>6.narių ir kitų organizatorių organizuojamose varžybose, motyvuoti organizatorius vykdyti varžybas laikantis UCI taisyklių, parengti rekomendacijas varžybų organizatoriams, dėl rezultatų fiksavimo, apskaitymo ir pateikimo, dalyvių skirstymo į pajėgumo grupes, pavyzdinius varžybų saugos reikalavimus nuostatus. Siekiant motyvuoti varžybų organizatorius gerinti renginių kokybę – įdiegti nacionalinę renginių kategorizavimo/reitingavimo sistemą. Nuo 2018 m. motyvuojančiomis sąlygomis Licencijuoti varžybų organizatorius.  Užkertant kelią pažeidimams, bei neteisingo varžymosi atvejams, taikyti suskurti motyvacinę, prevencine varžybų organizatorių kontrolės ir bendradarbiavimo sistemą. Skatinti bendradarbiavimą tarp skirtingų varžybų organizatorių.</a:t>
            </a:r>
          </a:p>
          <a:p>
            <a:pPr marL="0" indent="0">
              <a:buNone/>
            </a:pPr>
            <a:r>
              <a:rPr lang="lt-LT" dirty="0"/>
              <a:t>7. Bendradarbiaujant su antidopingo organizacijomis plėtoti antidopingo kontrolės priemones Lietuvoje vykstančiose varžybose.</a:t>
            </a:r>
          </a:p>
        </p:txBody>
      </p:sp>
    </p:spTree>
    <p:extLst>
      <p:ext uri="{BB962C8B-B14F-4D97-AF65-F5344CB8AC3E}">
        <p14:creationId xmlns:p14="http://schemas.microsoft.com/office/powerpoint/2010/main" val="263299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530" y="291548"/>
            <a:ext cx="10151165" cy="1073426"/>
          </a:xfrm>
        </p:spPr>
        <p:txBody>
          <a:bodyPr>
            <a:normAutofit fontScale="90000"/>
          </a:bodyPr>
          <a:lstStyle/>
          <a:p>
            <a:r>
              <a:rPr lang="en-GB" dirty="0"/>
              <a:t>S</a:t>
            </a:r>
            <a:r>
              <a:rPr lang="lt-LT" dirty="0"/>
              <a:t>porto klubų kokybinės ir kiekybinės plėtros skatinimo srityje</a:t>
            </a:r>
            <a:r>
              <a:rPr lang="en-GB" dirty="0"/>
              <a:t>:</a:t>
            </a:r>
            <a:endParaRPr lang="lt-L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936057"/>
              </p:ext>
            </p:extLst>
          </p:nvPr>
        </p:nvGraphicFramePr>
        <p:xfrm>
          <a:off x="1033670" y="1470991"/>
          <a:ext cx="10827025" cy="4916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0589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365125"/>
            <a:ext cx="11589488" cy="1325563"/>
          </a:xfrm>
        </p:spPr>
        <p:txBody>
          <a:bodyPr>
            <a:normAutofit/>
          </a:bodyPr>
          <a:lstStyle/>
          <a:p>
            <a:r>
              <a:rPr lang="lt-LT" sz="3600" dirty="0"/>
              <a:t>Komunikacijos, skirtos populiarinti dviračių sportą gerinimo srityje: </a:t>
            </a:r>
          </a:p>
        </p:txBody>
      </p:sp>
      <p:sp>
        <p:nvSpPr>
          <p:cNvPr id="3" name="Content Placeholder 2"/>
          <p:cNvSpPr>
            <a:spLocks noGrp="1"/>
          </p:cNvSpPr>
          <p:nvPr>
            <p:ph idx="1"/>
          </p:nvPr>
        </p:nvSpPr>
        <p:spPr>
          <a:xfrm>
            <a:off x="689113" y="2054087"/>
            <a:ext cx="11219352" cy="4559364"/>
          </a:xfrm>
        </p:spPr>
        <p:txBody>
          <a:bodyPr/>
          <a:lstStyle/>
          <a:p>
            <a:r>
              <a:rPr lang="lt-LT" dirty="0"/>
              <a:t> Pagerinti ir kasmet atnaujinti komunikacijos priemonių planą.</a:t>
            </a:r>
            <a:endParaRPr lang="en-GB" dirty="0"/>
          </a:p>
          <a:p>
            <a:endParaRPr lang="lt-LT" dirty="0"/>
          </a:p>
          <a:p>
            <a:r>
              <a:rPr lang="lt-LT" dirty="0"/>
              <a:t> Pasiekti, kad LDSF interneto svetainė, taip pat organizacijos paskyros socialiniuose tinkluose taptų dviračių sporto informacijos sklaidos ir paslaugų sportininkams ir sporto dalyviams teikimo centru palaikančiu ir paskirstančiu lankytojų srautus į kitus, labiau specializuotus informacijos sklaidos kanalus.</a:t>
            </a:r>
            <a:endParaRPr lang="en-GB" dirty="0"/>
          </a:p>
          <a:p>
            <a:endParaRPr lang="lt-LT" dirty="0"/>
          </a:p>
          <a:p>
            <a:r>
              <a:rPr lang="lt-LT" dirty="0"/>
              <a:t>Sudaryti sąlygas LDSF nariams pasinaudoti dviračių sportą išmanančių komunikacijos specialistų paslaugomis, didinant teigiamos informacijos sklaidą apie dviračių sporto renginius, sportininkų pasiekimus, sporto, populiarumo plėtrą.  Paruošti geriausios praktikos pranešimų visuomenei pavyzdžius kartu su rekomendacijomis skirtus naudoti nepatyrusiems renginių organizatoriams.</a:t>
            </a:r>
          </a:p>
          <a:p>
            <a:endParaRPr lang="lt-LT" dirty="0"/>
          </a:p>
        </p:txBody>
      </p:sp>
    </p:spTree>
    <p:extLst>
      <p:ext uri="{BB962C8B-B14F-4D97-AF65-F5344CB8AC3E}">
        <p14:creationId xmlns:p14="http://schemas.microsoft.com/office/powerpoint/2010/main" val="162294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539" y="331304"/>
            <a:ext cx="9742073" cy="1113183"/>
          </a:xfrm>
        </p:spPr>
        <p:txBody>
          <a:bodyPr>
            <a:normAutofit fontScale="90000"/>
          </a:bodyPr>
          <a:lstStyle/>
          <a:p>
            <a:r>
              <a:rPr lang="lt-LT" dirty="0"/>
              <a:t>Dviračių sporto sportininkų ir specialistų ugdymo įstaigų įkūrimo, plėtros srityje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3056611"/>
              </p:ext>
            </p:extLst>
          </p:nvPr>
        </p:nvGraphicFramePr>
        <p:xfrm>
          <a:off x="1550090" y="1444487"/>
          <a:ext cx="9742488" cy="5168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85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757" y="297711"/>
            <a:ext cx="10302177" cy="1398567"/>
          </a:xfrm>
        </p:spPr>
        <p:txBody>
          <a:bodyPr>
            <a:normAutofit fontScale="90000"/>
          </a:bodyPr>
          <a:lstStyle/>
          <a:p>
            <a:r>
              <a:rPr lang="lt-LT" sz="2700" dirty="0"/>
              <a:t>Teisingo sportininkų, sporto klubų, komandų ir kitų sporto dalyvių skirstymas į kategorijas </a:t>
            </a:r>
            <a:r>
              <a:rPr lang="lt-LT" sz="2200" dirty="0"/>
              <a:t>(pagal pajėgumą) </a:t>
            </a:r>
            <a:r>
              <a:rPr lang="lt-LT" sz="2700" dirty="0"/>
              <a:t>ir grupes </a:t>
            </a:r>
            <a:r>
              <a:rPr lang="lt-LT" sz="2200" dirty="0"/>
              <a:t>(pagal amžių), </a:t>
            </a:r>
            <a:r>
              <a:rPr lang="lt-LT" sz="2700" dirty="0"/>
              <a:t>tinkamo sportininkų, sportuotojų  ir varžybų licencijavimo bei reitingavimo srityje:</a:t>
            </a:r>
            <a:br>
              <a:rPr lang="lt-LT" dirty="0"/>
            </a:br>
            <a:endParaRPr lang="lt-LT" dirty="0"/>
          </a:p>
        </p:txBody>
      </p:sp>
      <p:sp>
        <p:nvSpPr>
          <p:cNvPr id="3" name="Content Placeholder 2"/>
          <p:cNvSpPr>
            <a:spLocks noGrp="1"/>
          </p:cNvSpPr>
          <p:nvPr>
            <p:ph idx="1"/>
          </p:nvPr>
        </p:nvSpPr>
        <p:spPr>
          <a:xfrm>
            <a:off x="914400" y="1696278"/>
            <a:ext cx="10951534" cy="4938437"/>
          </a:xfrm>
        </p:spPr>
        <p:txBody>
          <a:bodyPr>
            <a:normAutofit fontScale="92500" lnSpcReduction="10000"/>
          </a:bodyPr>
          <a:lstStyle/>
          <a:p>
            <a:r>
              <a:rPr lang="lt-LT" dirty="0"/>
              <a:t>sukurti paprastą ir prieinamą dviračių sporto sportininkų licencijavimo sistemą, užtikrinti visų sportininkų ir sportuotojų dalyvaujančių varžybose licencijavimą.</a:t>
            </a:r>
            <a:endParaRPr lang="en-GB" dirty="0"/>
          </a:p>
          <a:p>
            <a:pPr marL="0" indent="0">
              <a:buNone/>
            </a:pPr>
            <a:endParaRPr lang="lt-LT" dirty="0"/>
          </a:p>
          <a:p>
            <a:r>
              <a:rPr lang="lt-LT" dirty="0"/>
              <a:t>Sukurti objektyvią ir reprezentatyvią dviračių sporto sportininkų reitingavimo sistemą, atspindinčią jų rezultatyvumą ir pajėgumą tiek tarp visų Lietuvos dviračių sporto disciplinos sportininkų, tiek atitinkamos grupės ir kategorijos imtyje. </a:t>
            </a:r>
            <a:endParaRPr lang="en-GB" dirty="0"/>
          </a:p>
          <a:p>
            <a:pPr marL="0" indent="0">
              <a:buNone/>
            </a:pPr>
            <a:endParaRPr lang="lt-LT" dirty="0"/>
          </a:p>
          <a:p>
            <a:r>
              <a:rPr lang="lt-LT" dirty="0"/>
              <a:t>Sukurti tinkamą dviračių sporto sportininkų skirstymo į pajėgumo grupes (kategorizavimo) sistemą, atspindinčią jų pajėgumą tarp visų Lietuvos dviračių sporto disciplinos sportininkų.</a:t>
            </a:r>
            <a:endParaRPr lang="en-GB" dirty="0"/>
          </a:p>
          <a:p>
            <a:endParaRPr lang="lt-LT" dirty="0"/>
          </a:p>
          <a:p>
            <a:r>
              <a:rPr lang="lt-LT" dirty="0"/>
              <a:t> Įdiegti sporto klubų/komandų reitingavimo ir/arba </a:t>
            </a:r>
            <a:r>
              <a:rPr lang="lt-LT" dirty="0" err="1"/>
              <a:t>kategorizavimo</a:t>
            </a:r>
            <a:r>
              <a:rPr lang="lt-LT" dirty="0"/>
              <a:t> sistemą.</a:t>
            </a:r>
            <a:endParaRPr lang="en-GB" dirty="0"/>
          </a:p>
          <a:p>
            <a:pPr marL="0" indent="0">
              <a:buNone/>
            </a:pPr>
            <a:endParaRPr lang="lt-LT" dirty="0"/>
          </a:p>
          <a:p>
            <a:r>
              <a:rPr lang="lt-LT" dirty="0"/>
              <a:t>Sukurti varžybų organizatorių licencijavimo sistemą.</a:t>
            </a:r>
            <a:endParaRPr lang="en-GB" dirty="0"/>
          </a:p>
          <a:p>
            <a:pPr marL="0" indent="0">
              <a:buNone/>
            </a:pPr>
            <a:endParaRPr lang="lt-LT" dirty="0"/>
          </a:p>
          <a:p>
            <a:r>
              <a:rPr lang="lt-LT" dirty="0"/>
              <a:t>Sukurti šalyje organizuojamų dviračių sporto varžybų skirstymo į kategorijas  sistemą.</a:t>
            </a:r>
          </a:p>
        </p:txBody>
      </p:sp>
    </p:spTree>
    <p:extLst>
      <p:ext uri="{BB962C8B-B14F-4D97-AF65-F5344CB8AC3E}">
        <p14:creationId xmlns:p14="http://schemas.microsoft.com/office/powerpoint/2010/main" val="1561542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487" y="624110"/>
            <a:ext cx="9995126" cy="661351"/>
          </a:xfrm>
        </p:spPr>
        <p:txBody>
          <a:bodyPr/>
          <a:lstStyle/>
          <a:p>
            <a:r>
              <a:rPr lang="en-GB" dirty="0"/>
              <a:t>BENDROSIOS NUOSTATOS</a:t>
            </a:r>
            <a:endParaRPr lang="lt-LT" dirty="0"/>
          </a:p>
        </p:txBody>
      </p:sp>
      <p:sp>
        <p:nvSpPr>
          <p:cNvPr id="3" name="Content Placeholder 2"/>
          <p:cNvSpPr>
            <a:spLocks noGrp="1"/>
          </p:cNvSpPr>
          <p:nvPr>
            <p:ph idx="1"/>
          </p:nvPr>
        </p:nvSpPr>
        <p:spPr>
          <a:xfrm>
            <a:off x="1139687" y="1470991"/>
            <a:ext cx="10641496" cy="4799179"/>
          </a:xfrm>
        </p:spPr>
        <p:txBody>
          <a:bodyPr>
            <a:normAutofit lnSpcReduction="10000"/>
          </a:bodyPr>
          <a:lstStyle/>
          <a:p>
            <a:r>
              <a:rPr lang="lt-LT" b="1" dirty="0"/>
              <a:t>Lietuvos Dviračių sporto vystymo strategija (toliau – Strategija) – tai Lietuvos Dviračių sporto federacijos (toliau – LDSF) veiklos gairės, apimančios laikotarpį iki 202</a:t>
            </a:r>
            <a:r>
              <a:rPr lang="en-US" altLang="zh-TW" b="1" dirty="0"/>
              <a:t>1</a:t>
            </a:r>
            <a:r>
              <a:rPr lang="lt-LT" b="1" dirty="0"/>
              <a:t> metų</a:t>
            </a:r>
            <a:r>
              <a:rPr lang="zh-TW" altLang="en-US" b="1" dirty="0"/>
              <a:t> </a:t>
            </a:r>
            <a:r>
              <a:rPr lang="lt-LT" altLang="zh-TW" b="1" dirty="0"/>
              <a:t>pabaigos</a:t>
            </a:r>
            <a:r>
              <a:rPr lang="lt-LT" b="1" dirty="0"/>
              <a:t>, –  kelias į dviračių sporto populiarinimą, kuriant skaitlingą  bei aktyvią dviračių sporto bendruomenę</a:t>
            </a:r>
            <a:r>
              <a:rPr lang="lt-LT" dirty="0"/>
              <a:t>.</a:t>
            </a:r>
            <a:endParaRPr lang="en-GB" dirty="0"/>
          </a:p>
          <a:p>
            <a:pPr marL="0" indent="0">
              <a:buNone/>
            </a:pPr>
            <a:endParaRPr lang="lt-LT" dirty="0"/>
          </a:p>
          <a:p>
            <a:r>
              <a:rPr lang="lt-LT" dirty="0"/>
              <a:t>Gausėjanti Lietuvos dviračių sporto bendruomenė, populiarėjančios dviračių sporto varžybos, didėjanti Lietuvos sportuojančių asmenų bendruomenė, sudėtingėjančios aukšto meistriškumo dviratininkų rengimo sąlygos reikalauja tinkamai koordinuoti Lietuvos dviračių sporto vystymą ir gerinti sporto valdymo efektyvumą. Būtent šiam tikslui įgyvendinti ir skiriama ši strategija. </a:t>
            </a:r>
            <a:endParaRPr lang="en-GB" dirty="0"/>
          </a:p>
          <a:p>
            <a:pPr marL="0" indent="0">
              <a:buNone/>
            </a:pPr>
            <a:endParaRPr lang="lt-LT" dirty="0"/>
          </a:p>
          <a:p>
            <a:r>
              <a:rPr lang="lt-LT" dirty="0"/>
              <a:t>LDSF siekia užtikrinti dviračių sportą sportuojančių sportininkų ir sportuotojų pasitenkinimą Lietuvoje vykdoma dviračių sporto valdymo sistemą, gerinti sportininkų ir sportuotojų, trenerių, teisėjų, varžybų organizatorių, kito personalo bei  žiūrovų ir sporto rėmėjų veiklos  kokybę, mažinti jiems administracinę naštą, optimizuoti  sporto valdymo procesus, racionaliau naudoti LDSF, jos narių bei visų suinteresuotų asmenų ir finansinius išteklius dviračių sporto veiklai  vykdyti.</a:t>
            </a:r>
          </a:p>
        </p:txBody>
      </p:sp>
    </p:spTree>
    <p:extLst>
      <p:ext uri="{BB962C8B-B14F-4D97-AF65-F5344CB8AC3E}">
        <p14:creationId xmlns:p14="http://schemas.microsoft.com/office/powerpoint/2010/main" val="354955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809" y="624110"/>
            <a:ext cx="9622803" cy="1280890"/>
          </a:xfrm>
        </p:spPr>
        <p:txBody>
          <a:bodyPr/>
          <a:lstStyle/>
          <a:p>
            <a:r>
              <a:rPr lang="en-GB" dirty="0"/>
              <a:t>VIZIJA</a:t>
            </a:r>
            <a:endParaRPr lang="lt-LT" dirty="0"/>
          </a:p>
        </p:txBody>
      </p:sp>
      <p:sp>
        <p:nvSpPr>
          <p:cNvPr id="3" name="Content Placeholder 2"/>
          <p:cNvSpPr>
            <a:spLocks noGrp="1"/>
          </p:cNvSpPr>
          <p:nvPr>
            <p:ph idx="1"/>
          </p:nvPr>
        </p:nvSpPr>
        <p:spPr>
          <a:xfrm>
            <a:off x="1669143" y="2133599"/>
            <a:ext cx="9835469" cy="4223657"/>
          </a:xfrm>
        </p:spPr>
        <p:txBody>
          <a:bodyPr/>
          <a:lstStyle/>
          <a:p>
            <a:r>
              <a:rPr lang="lt-LT" dirty="0"/>
              <a:t>Dviračių sportas  – viena masiškiausių, viena iš populiariausių sporto šakų Lietuvoje, nuolat išugdanti aukšto sportinio meistriškumo atletus ir specialistus, gebanti suformuoti UCI reikalavimus atitinkančią aukščiausio pajėgumo profesionalų komandą, pajėgias ir konkurencingas nacionalines rinktines,  užtikrinanti Lietuvoje vykstančių varžybų atitikimą UCI ir varžybų saugumo reikalavimams,  masiškumą ir tinkamą konkurenciją plento, treko, kalnų dviračių (toliau – MTB )ir BMX varžybo</a:t>
            </a:r>
            <a:r>
              <a:rPr lang="en-GB" dirty="0"/>
              <a:t>se.</a:t>
            </a:r>
          </a:p>
          <a:p>
            <a:endParaRPr lang="en-GB" dirty="0"/>
          </a:p>
          <a:p>
            <a:r>
              <a:rPr lang="lt-LT" dirty="0"/>
              <a:t>LDSF –viena efektyviausiai dirbančių sporto federacijų Lietuvoje - organizacija efektyviai užtikrinantį sąžiningo varžymosi principus, teisingą varžybų praktikos formavimą, tinkamą sportininkų ir sportuotojų priežiūrą, klasifikavimą bei  reitingavimą,  lyčių lygybės principus, remianti ir skatinanti sporto klubų, sportininkų, kito personalo  bei  varžybų progresą, pasisakanti už </a:t>
            </a:r>
            <a:r>
              <a:rPr lang="lt-LT" dirty="0" err="1"/>
              <a:t>antidopingo</a:t>
            </a:r>
            <a:r>
              <a:rPr lang="lt-LT" dirty="0"/>
              <a:t> kodekso laikymąsi ir sąžiningo varžymosi sporte principus. </a:t>
            </a:r>
          </a:p>
          <a:p>
            <a:endParaRPr lang="lt-LT" dirty="0"/>
          </a:p>
        </p:txBody>
      </p:sp>
    </p:spTree>
    <p:extLst>
      <p:ext uri="{BB962C8B-B14F-4D97-AF65-F5344CB8AC3E}">
        <p14:creationId xmlns:p14="http://schemas.microsoft.com/office/powerpoint/2010/main" val="372968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409" y="624110"/>
            <a:ext cx="10537203" cy="966151"/>
          </a:xfrm>
        </p:spPr>
        <p:txBody>
          <a:bodyPr/>
          <a:lstStyle/>
          <a:p>
            <a:r>
              <a:rPr lang="en-GB" dirty="0"/>
              <a:t>      </a:t>
            </a:r>
            <a:r>
              <a:rPr lang="lt-LT" dirty="0"/>
              <a:t>MISIJA</a:t>
            </a:r>
          </a:p>
        </p:txBody>
      </p:sp>
      <p:sp>
        <p:nvSpPr>
          <p:cNvPr id="3" name="Content Placeholder 2"/>
          <p:cNvSpPr>
            <a:spLocks noGrp="1"/>
          </p:cNvSpPr>
          <p:nvPr>
            <p:ph idx="1"/>
          </p:nvPr>
        </p:nvSpPr>
        <p:spPr>
          <a:xfrm>
            <a:off x="838200" y="1881808"/>
            <a:ext cx="10515600" cy="4160217"/>
          </a:xfrm>
        </p:spPr>
        <p:txBody>
          <a:bodyPr/>
          <a:lstStyle/>
          <a:p>
            <a:r>
              <a:rPr lang="lt-LT" dirty="0"/>
              <a:t>LDSF  misija –  užtikrinti  efektyviausią dviračių sporto valdymą, sudarant palankias sąlygas visų lygių dviračių sporto dalyviams (sportininkams, treneriams, sporto klubų, komandų vadybininkas ir personalui, organizatoriams, kitiems specialistams, rėmėjams bei žiūrovams) efektyviai vystyti sporto veiklą,  tobulinti savo meistriškumą</a:t>
            </a:r>
            <a:r>
              <a:rPr lang="en-GB" dirty="0"/>
              <a:t>,</a:t>
            </a:r>
            <a:r>
              <a:rPr lang="lt-LT" dirty="0"/>
              <a:t> didžiuojantis galimybe dalyvauti dviračių sporto veikloje</a:t>
            </a:r>
            <a:r>
              <a:rPr lang="en-GB" dirty="0"/>
              <a:t>.</a:t>
            </a:r>
            <a:endParaRPr lang="lt-LT" dirty="0"/>
          </a:p>
        </p:txBody>
      </p:sp>
    </p:spTree>
    <p:extLst>
      <p:ext uri="{BB962C8B-B14F-4D97-AF65-F5344CB8AC3E}">
        <p14:creationId xmlns:p14="http://schemas.microsoft.com/office/powerpoint/2010/main" val="161494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017" y="371062"/>
            <a:ext cx="9874595" cy="596347"/>
          </a:xfrm>
        </p:spPr>
        <p:txBody>
          <a:bodyPr>
            <a:normAutofit fontScale="90000"/>
          </a:bodyPr>
          <a:lstStyle/>
          <a:p>
            <a:r>
              <a:rPr lang="lt-LT" dirty="0"/>
              <a:t>VERTYBĖS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1934378"/>
              </p:ext>
            </p:extLst>
          </p:nvPr>
        </p:nvGraphicFramePr>
        <p:xfrm>
          <a:off x="1164923" y="1134639"/>
          <a:ext cx="10532960" cy="5274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07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1" y="624110"/>
            <a:ext cx="9914352" cy="1280890"/>
          </a:xfrm>
        </p:spPr>
        <p:txBody>
          <a:bodyPr>
            <a:normAutofit/>
          </a:bodyPr>
          <a:lstStyle/>
          <a:p>
            <a:r>
              <a:rPr lang="lt-LT" dirty="0"/>
              <a:t>LDSF ILGALAIKIS STRATEGINIS TIKSLAS</a:t>
            </a:r>
          </a:p>
        </p:txBody>
      </p:sp>
      <p:sp>
        <p:nvSpPr>
          <p:cNvPr id="3" name="Content Placeholder 2"/>
          <p:cNvSpPr>
            <a:spLocks noGrp="1"/>
          </p:cNvSpPr>
          <p:nvPr>
            <p:ph idx="1"/>
          </p:nvPr>
        </p:nvSpPr>
        <p:spPr>
          <a:xfrm>
            <a:off x="1590261" y="2133600"/>
            <a:ext cx="9914351" cy="3777622"/>
          </a:xfrm>
        </p:spPr>
        <p:txBody>
          <a:bodyPr/>
          <a:lstStyle/>
          <a:p>
            <a:pPr marL="0" indent="0">
              <a:buNone/>
            </a:pPr>
            <a:endParaRPr lang="en-GB" dirty="0"/>
          </a:p>
          <a:p>
            <a:pPr marL="0" indent="0">
              <a:buNone/>
            </a:pPr>
            <a:r>
              <a:rPr lang="lt-LT" sz="2400" dirty="0"/>
              <a:t>Suformuoti ir suvienyti gausią šalies dviračių sporto bendruomenę, susidedančią iš visų būtiniausių sudedamųjų dalių:</a:t>
            </a:r>
          </a:p>
        </p:txBody>
      </p:sp>
    </p:spTree>
    <p:extLst>
      <p:ext uri="{BB962C8B-B14F-4D97-AF65-F5344CB8AC3E}">
        <p14:creationId xmlns:p14="http://schemas.microsoft.com/office/powerpoint/2010/main" val="198819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524000" y="63795"/>
            <a:ext cx="9829800" cy="474166"/>
          </a:xfrm>
        </p:spPr>
        <p:txBody>
          <a:bodyPr>
            <a:noAutofit/>
          </a:bodyPr>
          <a:lstStyle/>
          <a:p>
            <a:r>
              <a:rPr lang="lt-LT" sz="3600" dirty="0"/>
              <a:t>LDSF ILGALAIKIS STRATEGINIS TIKSLAS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7087220"/>
              </p:ext>
            </p:extLst>
          </p:nvPr>
        </p:nvGraphicFramePr>
        <p:xfrm>
          <a:off x="533399" y="638261"/>
          <a:ext cx="11406809" cy="593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16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43" y="265044"/>
            <a:ext cx="9715569" cy="556592"/>
          </a:xfrm>
        </p:spPr>
        <p:txBody>
          <a:bodyPr>
            <a:normAutofit fontScale="90000"/>
          </a:bodyPr>
          <a:lstStyle/>
          <a:p>
            <a:r>
              <a:rPr lang="lt-LT" dirty="0"/>
              <a:t>PRIORITETINĖS VEIKLOS SRITYS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8524626"/>
              </p:ext>
            </p:extLst>
          </p:nvPr>
        </p:nvGraphicFramePr>
        <p:xfrm>
          <a:off x="1378226" y="1009690"/>
          <a:ext cx="10126387" cy="5632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8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017" y="490330"/>
            <a:ext cx="10296940" cy="755374"/>
          </a:xfrm>
        </p:spPr>
        <p:txBody>
          <a:bodyPr>
            <a:normAutofit fontScale="90000"/>
          </a:bodyPr>
          <a:lstStyle/>
          <a:p>
            <a:r>
              <a:rPr lang="lt-LT" dirty="0"/>
              <a:t>STRATEGINIAI TIKSLAI PRIORITETINĖSE VEIKLOS SRITYSE</a:t>
            </a:r>
            <a:br>
              <a:rPr lang="lt-LT" dirty="0"/>
            </a:br>
            <a:endParaRPr lang="lt-LT" dirty="0"/>
          </a:p>
        </p:txBody>
      </p:sp>
      <p:sp>
        <p:nvSpPr>
          <p:cNvPr id="3" name="Content Placeholder 2"/>
          <p:cNvSpPr>
            <a:spLocks noGrp="1"/>
          </p:cNvSpPr>
          <p:nvPr>
            <p:ph idx="1"/>
          </p:nvPr>
        </p:nvSpPr>
        <p:spPr>
          <a:xfrm>
            <a:off x="1630017" y="1245704"/>
            <a:ext cx="10296940" cy="5433392"/>
          </a:xfrm>
        </p:spPr>
        <p:txBody>
          <a:bodyPr>
            <a:normAutofit lnSpcReduction="10000"/>
          </a:bodyPr>
          <a:lstStyle/>
          <a:p>
            <a:r>
              <a:rPr lang="lt-LT" dirty="0"/>
              <a:t>RINKTINIŲ FORMAVIMO SRITYJE</a:t>
            </a:r>
            <a:endParaRPr lang="en-GB" dirty="0"/>
          </a:p>
          <a:p>
            <a:pPr marL="0" indent="0">
              <a:buNone/>
            </a:pPr>
            <a:endParaRPr lang="en-GB" dirty="0"/>
          </a:p>
          <a:p>
            <a:r>
              <a:rPr lang="lt-LT" dirty="0"/>
              <a:t>NACIONALINIŲ ČEMPIONATŲ IR SVARBIAUSIŲ TARPTAUTINIŲ VARŽYBŲ ORGANIZAVIMO, LDSF NARIŲ ORGANIZUOJAMŲ VARŽYBŲ PRIEŽIŪROS BEI  TEISINGO VARŽYMOSI PRINCIPŲ UŽTIKRINIMO PRIEŽIŪROS SRITYJE</a:t>
            </a:r>
            <a:endParaRPr lang="en-GB" dirty="0"/>
          </a:p>
          <a:p>
            <a:pPr marL="0" indent="0">
              <a:buNone/>
            </a:pPr>
            <a:endParaRPr lang="en-GB" dirty="0"/>
          </a:p>
          <a:p>
            <a:r>
              <a:rPr lang="lt-LT" dirty="0"/>
              <a:t>SPORTO KLUBŲ KOKYBINĖS IR KIEKYBINĖS PLĖTROS SKATINIMO SRITYJE</a:t>
            </a:r>
            <a:endParaRPr lang="en-GB" dirty="0"/>
          </a:p>
          <a:p>
            <a:pPr marL="0" indent="0">
              <a:buNone/>
            </a:pPr>
            <a:endParaRPr lang="en-GB" dirty="0"/>
          </a:p>
          <a:p>
            <a:r>
              <a:rPr lang="lt-LT" dirty="0"/>
              <a:t>KOMUNIKACIJOS, SKIRTOS POPULIARINTI DVIRAČIŲ SPORTĄ GERINIMO SRITYJE</a:t>
            </a:r>
            <a:endParaRPr lang="en-GB" dirty="0"/>
          </a:p>
          <a:p>
            <a:pPr marL="0" indent="0">
              <a:buNone/>
            </a:pPr>
            <a:endParaRPr lang="en-GB" dirty="0"/>
          </a:p>
          <a:p>
            <a:r>
              <a:rPr lang="lt-LT" dirty="0"/>
              <a:t>DVIRAČIŲ SPORTO SPORTININKŲ IR SPECIALISTŲ UGDYMO ĮSTAIGŲ ĮKŪRIMO, PLĖTROS SRITYJE</a:t>
            </a:r>
            <a:endParaRPr lang="en-GB" dirty="0"/>
          </a:p>
          <a:p>
            <a:pPr marL="0" indent="0">
              <a:buNone/>
            </a:pPr>
            <a:endParaRPr lang="en-GB" dirty="0"/>
          </a:p>
          <a:p>
            <a:r>
              <a:rPr lang="lt-LT" dirty="0"/>
              <a:t>TEISINGO SPORTININKŲ, SPORTO KLUBŲ, KOMANDŲ IR KITŲ SPORTO DALYVIŲ SKIRSTYMAS Į KATEGORIJAS (PAGAL PAJĖGUMĄ) IR GRUPES (PAGAL AMŽIŲ), TINKAMO SPORTININKŲ, SPORTUOTOJŲ  IR VARŽYBŲ LICENCIJAVIMO IR REITINGAVIMO SRITYJE</a:t>
            </a: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1589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277" y="172278"/>
            <a:ext cx="10230679" cy="1020417"/>
          </a:xfrm>
        </p:spPr>
        <p:txBody>
          <a:bodyPr>
            <a:normAutofit fontScale="90000"/>
          </a:bodyPr>
          <a:lstStyle/>
          <a:p>
            <a:br>
              <a:rPr lang="en-GB" dirty="0"/>
            </a:br>
            <a:r>
              <a:rPr lang="lt-LT" dirty="0"/>
              <a:t>Rinktinių formavimo srityje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5483949"/>
              </p:ext>
            </p:extLst>
          </p:nvPr>
        </p:nvGraphicFramePr>
        <p:xfrm>
          <a:off x="2589213" y="1378226"/>
          <a:ext cx="9337744" cy="5155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042814"/>
      </p:ext>
    </p:extLst>
  </p:cSld>
  <p:clrMapOvr>
    <a:masterClrMapping/>
  </p:clrMapOvr>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459</TotalTime>
  <Words>1846</Words>
  <Application>Microsoft Macintosh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Wisp</vt:lpstr>
      <vt:lpstr>LIETUVOS DVIRAČIŲ SPORTO VYSTYMO STRATEGIJOS PLANAS  2018-2021 METAMS</vt:lpstr>
      <vt:lpstr>VIZIJA</vt:lpstr>
      <vt:lpstr>      MISIJA</vt:lpstr>
      <vt:lpstr>VERTYBĖS</vt:lpstr>
      <vt:lpstr>LDSF ILGALAIKIS STRATEGINIS TIKSLAS</vt:lpstr>
      <vt:lpstr>LDSF ILGALAIKIS STRATEGINIS TIKSLAS</vt:lpstr>
      <vt:lpstr>PRIORITETINĖS VEIKLOS SRITYS</vt:lpstr>
      <vt:lpstr>STRATEGINIAI TIKSLAI PRIORITETINĖSE VEIKLOS SRITYSE </vt:lpstr>
      <vt:lpstr> Rinktinių formavimo srityje</vt:lpstr>
      <vt:lpstr>Nacionalinių čempionatų ir svarbiausių tarptautinių varžybų organizavimo, LDSF narių organizuojamų varžybų priežiūros bei  teisingo varžymosi principų užtikrinimo priežiūros srityje:</vt:lpstr>
      <vt:lpstr>Sporto klubų kokybinės ir kiekybinės plėtros skatinimo srityje:</vt:lpstr>
      <vt:lpstr>Komunikacijos, skirtos populiarinti dviračių sportą gerinimo srityje: </vt:lpstr>
      <vt:lpstr>Dviračių sporto sportininkų ir specialistų ugdymo įstaigų įkūrimo, plėtros srityje</vt:lpstr>
      <vt:lpstr>Teisingo sportininkų, sporto klubų, komandų ir kitų sporto dalyvių skirstymas į kategorijas (pagal pajėgumą) ir grupes (pagal amžių), tinkamo sportininkų, sportuotojų  ir varžybų licencijavimo bei reitingavimo srityje: </vt:lpstr>
      <vt:lpstr>BENDROSIOS NUOSTATOS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LIETUVOS DVIRAČIŲ SPORTO VYSTYMO STRATEGIJA 2017-2020 METAMS</dc:title>
  <dc:creator>rasa.alisauskiene@ldsf.lt</dc:creator>
  <cp:lastModifiedBy>Lietuvos dviračių sporto federacija</cp:lastModifiedBy>
  <cp:revision>49</cp:revision>
  <cp:lastPrinted>2019-02-18T19:55:43Z</cp:lastPrinted>
  <dcterms:created xsi:type="dcterms:W3CDTF">2016-11-23T16:20:57Z</dcterms:created>
  <dcterms:modified xsi:type="dcterms:W3CDTF">2021-02-12T10:55:13Z</dcterms:modified>
</cp:coreProperties>
</file>